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258" autoAdjust="0"/>
    <p:restoredTop sz="67319" autoAdjust="0"/>
  </p:normalViewPr>
  <p:slideViewPr>
    <p:cSldViewPr>
      <p:cViewPr varScale="1">
        <p:scale>
          <a:sx n="76" d="100"/>
          <a:sy n="76" d="100"/>
        </p:scale>
        <p:origin x="84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mailto:shulenkova@khlopin.ru" TargetMode="External"/><Relationship Id="rId4" Type="http://schemas.openxmlformats.org/officeDocument/2006/relationships/hyperlink" Target="https://www.fabrikant.ru/v2/trades/procedure/view/cPO8ykU7xUzeatgAYT48Z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" y="-53936"/>
            <a:ext cx="91962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576052" y="3693936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Здания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24167" cy="759271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Земельный участок, расположенный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 адресу: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Ленинградская область,  </a:t>
            </a:r>
            <a:r>
              <a:rPr lang="ru-RU" sz="20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Кингисеппский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муниципальный район, </a:t>
            </a:r>
            <a:r>
              <a:rPr lang="ru-RU" sz="20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Вистинское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сельское поселение, д. Косколово, ул. Речная,10</a:t>
            </a:r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34878" y="1496348"/>
            <a:ext cx="3275984" cy="335945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5606015" y="4497222"/>
            <a:ext cx="3275984" cy="355631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коммуникации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2969" y="4770430"/>
            <a:ext cx="35870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lnSpc>
                <a:spcPct val="100000"/>
              </a:lnSpc>
            </a:pPr>
            <a:endParaRPr lang="ru-RU" sz="11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6052" y="5166494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95536" y="6454110"/>
            <a:ext cx="8748464" cy="397217"/>
          </a:xfrm>
          <a:noFill/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ЭТП:</a:t>
            </a:r>
            <a:r>
              <a:rPr lang="ru-RU" u="sng" dirty="0" err="1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</a:t>
            </a:r>
            <a:r>
              <a:rPr lang="ru-RU" u="sng" dirty="0" smtClean="0">
                <a:hlinkClick r:id="rId4"/>
              </a:rPr>
              <a:t>www.fabrikant.ru/v2/trades/procedure/view/cPO8ykU7xUzeatgAYT48Zw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16407" y="1929135"/>
            <a:ext cx="3275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latin typeface="+mj-lt"/>
              </a:rPr>
              <a:t>Площадь: 30 000 </a:t>
            </a:r>
            <a:r>
              <a:rPr lang="ru-RU" sz="1200" b="1" dirty="0">
                <a:latin typeface="+mj-lt"/>
              </a:rPr>
              <a:t>кв. м.</a:t>
            </a:r>
          </a:p>
          <a:p>
            <a:pPr lvl="0"/>
            <a:r>
              <a:rPr lang="ru-RU" sz="1200" b="1" dirty="0">
                <a:latin typeface="+mj-lt"/>
              </a:rPr>
              <a:t>Право: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Собственность</a:t>
            </a:r>
          </a:p>
          <a:p>
            <a:pPr lvl="0"/>
            <a:r>
              <a:rPr lang="ru-RU" sz="1200" b="1" dirty="0">
                <a:latin typeface="+mj-lt"/>
              </a:rPr>
              <a:t>Кадастровый номер: </a:t>
            </a:r>
            <a:r>
              <a:rPr lang="ru-RU" sz="1200" b="1" dirty="0" smtClean="0">
                <a:latin typeface="+mj-lt"/>
              </a:rPr>
              <a:t>47:20:0207001:41</a:t>
            </a:r>
          </a:p>
          <a:p>
            <a:pPr lvl="0"/>
            <a:r>
              <a:rPr lang="ru-RU" sz="1200" b="1" dirty="0" smtClean="0">
                <a:latin typeface="+mj-lt"/>
              </a:rPr>
              <a:t>Обременения: </a:t>
            </a:r>
            <a:r>
              <a:rPr lang="ru-RU" sz="1200" b="1" dirty="0" err="1" smtClean="0">
                <a:latin typeface="+mj-lt"/>
              </a:rPr>
              <a:t>водоохранная</a:t>
            </a:r>
            <a:r>
              <a:rPr lang="ru-RU" sz="1200" b="1" dirty="0" smtClean="0">
                <a:latin typeface="+mj-lt"/>
              </a:rPr>
              <a:t> зона, </a:t>
            </a:r>
          </a:p>
          <a:p>
            <a:pPr lvl="0"/>
            <a:r>
              <a:rPr lang="ru-RU" sz="1200" b="1" dirty="0" smtClean="0">
                <a:latin typeface="+mj-lt"/>
              </a:rPr>
              <a:t>охранная зона подземного кабеля, </a:t>
            </a:r>
          </a:p>
          <a:p>
            <a:pPr lvl="0"/>
            <a:r>
              <a:rPr lang="ru-RU" sz="1200" b="1" dirty="0" smtClean="0">
                <a:latin typeface="+mj-lt"/>
              </a:rPr>
              <a:t>охранная зона ЛЭП-0,4кВт, </a:t>
            </a:r>
          </a:p>
          <a:p>
            <a:pPr lvl="0"/>
            <a:r>
              <a:rPr lang="ru-RU" sz="1200" b="1" dirty="0" smtClean="0">
                <a:latin typeface="+mj-lt"/>
              </a:rPr>
              <a:t>охранная зона воздушного кабеля связи</a:t>
            </a:r>
          </a:p>
          <a:p>
            <a:pPr lvl="0"/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Категория </a:t>
            </a:r>
            <a:r>
              <a:rPr lang="ru-RU" sz="1200" b="1" dirty="0">
                <a:latin typeface="+mj-lt"/>
                <a:cs typeface="Times New Roman" panose="02020603050405020304" pitchFamily="18" charset="0"/>
              </a:rPr>
              <a:t>земель: </a:t>
            </a:r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земли промышленности</a:t>
            </a:r>
          </a:p>
          <a:p>
            <a:r>
              <a:rPr lang="ru-RU" sz="1200" b="1" dirty="0">
                <a:latin typeface="+mj-lt"/>
              </a:rPr>
              <a:t>ВРИ</a:t>
            </a:r>
            <a:r>
              <a:rPr lang="ru-RU" sz="1200" b="1" dirty="0" smtClean="0">
                <a:latin typeface="+mj-lt"/>
              </a:rPr>
              <a:t>: станция радиационного наблюдения</a:t>
            </a:r>
            <a:endParaRPr lang="ru-RU" sz="1200" b="1" dirty="0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4330" y="4083750"/>
            <a:ext cx="3619485" cy="36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6016" y="4053937"/>
            <a:ext cx="3282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/>
            <a:r>
              <a:rPr lang="ru-RU" sz="1200" b="1" dirty="0" smtClean="0"/>
              <a:t>Нет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6016" y="5526495"/>
            <a:ext cx="3537984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Марышев Михаил Вениаминович</a:t>
            </a:r>
          </a:p>
          <a:p>
            <a:pPr>
              <a:spcBef>
                <a:spcPts val="50"/>
              </a:spcBef>
            </a:pPr>
            <a:r>
              <a:rPr lang="ru-RU" sz="1200" b="1" dirty="0"/>
              <a:t>8 (812) 346-90-29 (доб. 41-53</a:t>
            </a:r>
            <a:r>
              <a:rPr lang="ru-RU" sz="1200" b="1" dirty="0" smtClean="0"/>
              <a:t>)</a:t>
            </a:r>
          </a:p>
          <a:p>
            <a:pPr>
              <a:spcBef>
                <a:spcPts val="50"/>
              </a:spcBef>
            </a:pPr>
            <a:r>
              <a:rPr lang="en-US" sz="1200" b="1" dirty="0" smtClean="0">
                <a:hlinkClick r:id="rId5"/>
              </a:rPr>
              <a:t>mmv@khlopin.ru</a:t>
            </a:r>
            <a:r>
              <a:rPr lang="ru-RU" sz="1200" b="1" dirty="0" smtClean="0"/>
              <a:t>  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06016" y="4852853"/>
            <a:ext cx="3149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/>
            <a:r>
              <a:rPr lang="ru-RU" sz="1200" b="1" dirty="0" smtClean="0"/>
              <a:t>Нет</a:t>
            </a:r>
            <a:endParaRPr lang="ru-RU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" y="1361921"/>
            <a:ext cx="5147473" cy="315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0" y="3871757"/>
            <a:ext cx="366357" cy="364358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8587" y="1347310"/>
            <a:ext cx="5147473" cy="781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Сбор предложений на право заключения договора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купли-продажи земельного участка</a:t>
            </a:r>
            <a:endParaRPr lang="ru-RU" sz="14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0070C0"/>
                </a:solidFill>
              </a:rPr>
              <a:t>Прием </a:t>
            </a:r>
            <a:r>
              <a:rPr lang="ru-RU" sz="1400" b="1" dirty="0" smtClean="0">
                <a:solidFill>
                  <a:srgbClr val="0070C0"/>
                </a:solidFill>
              </a:rPr>
              <a:t>предложений  с  </a:t>
            </a:r>
            <a:r>
              <a:rPr lang="ru-RU" sz="1400" b="1" dirty="0" smtClean="0">
                <a:solidFill>
                  <a:srgbClr val="0070C0"/>
                </a:solidFill>
              </a:rPr>
              <a:t>27</a:t>
            </a:r>
            <a:r>
              <a:rPr lang="ru-RU" sz="1400" b="1" dirty="0" smtClean="0">
                <a:solidFill>
                  <a:srgbClr val="0070C0"/>
                </a:solidFill>
              </a:rPr>
              <a:t>.05.2021 </a:t>
            </a:r>
            <a:r>
              <a:rPr lang="ru-RU" sz="1400" b="1" dirty="0" smtClean="0">
                <a:solidFill>
                  <a:srgbClr val="0070C0"/>
                </a:solidFill>
              </a:rPr>
              <a:t>(20.00) по </a:t>
            </a:r>
            <a:r>
              <a:rPr lang="ru-RU" sz="1400" b="1" dirty="0" smtClean="0">
                <a:solidFill>
                  <a:srgbClr val="0070C0"/>
                </a:solidFill>
              </a:rPr>
              <a:t>28</a:t>
            </a:r>
            <a:r>
              <a:rPr lang="ru-RU" sz="1400" b="1" dirty="0" smtClean="0">
                <a:solidFill>
                  <a:srgbClr val="0070C0"/>
                </a:solidFill>
              </a:rPr>
              <a:t>.06.2021 </a:t>
            </a:r>
            <a:r>
              <a:rPr lang="ru-RU" sz="1400" b="1" dirty="0" smtClean="0">
                <a:solidFill>
                  <a:srgbClr val="0070C0"/>
                </a:solidFill>
              </a:rPr>
              <a:t>(09.00)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22" name="Picture 2" descr="C:\Users\8860\AppData\Local\Microsoft\Windows\Temporary Internet Files\Content.Outlook\YS86F4WE\IMG_20170706_1157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" y="4586643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8860\AppData\Local\Microsoft\Windows\Temporary Internet Files\Content.Outlook\YS86F4WE\IMG_20170706_1157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95" y="4586643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118</Words>
  <Application>Microsoft Office PowerPoint</Application>
  <PresentationFormat>Экран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Земельный участок, расположенный по адресу:  Ленинградская область,  Кингисеппский муниципальный район, Вистинское сельское поселение, д. Косколово, ул. Речная,10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59</cp:revision>
  <dcterms:created xsi:type="dcterms:W3CDTF">2018-01-29T13:52:34Z</dcterms:created>
  <dcterms:modified xsi:type="dcterms:W3CDTF">2021-05-27T09:00:21Z</dcterms:modified>
</cp:coreProperties>
</file>