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258" autoAdjust="0"/>
    <p:restoredTop sz="67319" autoAdjust="0"/>
  </p:normalViewPr>
  <p:slideViewPr>
    <p:cSldViewPr>
      <p:cViewPr>
        <p:scale>
          <a:sx n="75" d="100"/>
          <a:sy n="75" d="100"/>
        </p:scale>
        <p:origin x="-354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hyperlink" Target="mailto:shulenkova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" y="0"/>
            <a:ext cx="91962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552577" y="3876115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24167" cy="759271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Земельный участок, расположенный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 адресу: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Ленинградская область,  </a:t>
            </a:r>
            <a:r>
              <a:rPr lang="ru-RU" sz="20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Кингисеппский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муниципальный район, </a:t>
            </a:r>
            <a:r>
              <a:rPr lang="ru-RU" sz="20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Вистинское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сельское поселение, д. Косколово, ул. Речная,10</a:t>
            </a:r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34878" y="1496348"/>
            <a:ext cx="3275984" cy="335945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5569162" y="4716638"/>
            <a:ext cx="3275984" cy="355631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коммуникации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32969" y="4770430"/>
            <a:ext cx="35870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lnSpc>
                <a:spcPct val="100000"/>
              </a:lnSpc>
            </a:pPr>
            <a:endParaRPr lang="ru-RU" sz="11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6052" y="5457167"/>
            <a:ext cx="3275984" cy="360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54110"/>
            <a:ext cx="9144000" cy="39721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Ссылка </a:t>
            </a:r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smtClean="0">
                <a:solidFill>
                  <a:schemeClr val="tx1"/>
                </a:solidFill>
              </a:rPr>
              <a:t>ЭТП:</a:t>
            </a:r>
            <a:r>
              <a:rPr lang="en-US" b="1">
                <a:solidFill>
                  <a:schemeClr val="tx1"/>
                </a:solidFill>
              </a:rPr>
              <a:t>https://www.roseltorg.ru/procedure/COM04082100070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16407" y="1929135"/>
            <a:ext cx="3275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latin typeface="+mj-lt"/>
              </a:rPr>
              <a:t>Площадь: 30 000 </a:t>
            </a:r>
            <a:r>
              <a:rPr lang="ru-RU" sz="1200" b="1" dirty="0">
                <a:latin typeface="+mj-lt"/>
              </a:rPr>
              <a:t>кв. м.</a:t>
            </a:r>
          </a:p>
          <a:p>
            <a:pPr lvl="0"/>
            <a:r>
              <a:rPr lang="ru-RU" sz="1200" b="1" dirty="0">
                <a:latin typeface="+mj-lt"/>
              </a:rPr>
              <a:t>Право:</a:t>
            </a:r>
            <a:r>
              <a:rPr lang="en-US" sz="1200" b="1" dirty="0">
                <a:latin typeface="+mj-lt"/>
              </a:rPr>
              <a:t> </a:t>
            </a:r>
            <a:r>
              <a:rPr lang="ru-RU" sz="1200" b="1" dirty="0">
                <a:latin typeface="+mj-lt"/>
              </a:rPr>
              <a:t>Собственность</a:t>
            </a:r>
          </a:p>
          <a:p>
            <a:pPr lvl="0"/>
            <a:r>
              <a:rPr lang="ru-RU" sz="1200" b="1" dirty="0">
                <a:latin typeface="+mj-lt"/>
              </a:rPr>
              <a:t>Кадастровый номер: </a:t>
            </a:r>
            <a:r>
              <a:rPr lang="ru-RU" sz="1200" b="1" dirty="0" smtClean="0">
                <a:latin typeface="+mj-lt"/>
              </a:rPr>
              <a:t>47:20:0207001:41</a:t>
            </a:r>
          </a:p>
          <a:p>
            <a:pPr lvl="0"/>
            <a:r>
              <a:rPr lang="ru-RU" sz="1200" b="1" dirty="0" smtClean="0">
                <a:latin typeface="+mj-lt"/>
              </a:rPr>
              <a:t>Обременения: водоохранная зона,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подземного кабеля,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ЛЭП-0,4кВт, </a:t>
            </a:r>
          </a:p>
          <a:p>
            <a:pPr lvl="0"/>
            <a:r>
              <a:rPr lang="ru-RU" sz="1200" b="1" dirty="0" smtClean="0">
                <a:latin typeface="+mj-lt"/>
              </a:rPr>
              <a:t>охранная зона воздушного кабеля связи</a:t>
            </a:r>
          </a:p>
          <a:p>
            <a:pPr lvl="0"/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Категория </a:t>
            </a:r>
            <a:r>
              <a:rPr lang="ru-RU" sz="1200" b="1" dirty="0">
                <a:latin typeface="+mj-lt"/>
                <a:cs typeface="Times New Roman" panose="02020603050405020304" pitchFamily="18" charset="0"/>
              </a:rPr>
              <a:t>земель: </a:t>
            </a:r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земли промышленности</a:t>
            </a:r>
          </a:p>
          <a:p>
            <a:r>
              <a:rPr lang="ru-RU" sz="1200" b="1" dirty="0">
                <a:latin typeface="+mj-lt"/>
              </a:rPr>
              <a:t>ВРИ</a:t>
            </a:r>
            <a:r>
              <a:rPr lang="ru-RU" sz="1200" b="1" dirty="0" smtClean="0">
                <a:latin typeface="+mj-lt"/>
              </a:rPr>
              <a:t>: станция радиационного наблюдения</a:t>
            </a:r>
            <a:endParaRPr lang="ru-RU" sz="1200" b="1" dirty="0"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4330" y="4083750"/>
            <a:ext cx="3619485" cy="36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242807"/>
            <a:ext cx="3524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/>
            <a:r>
              <a:rPr lang="ru-RU" sz="1200" b="1" dirty="0" smtClean="0"/>
              <a:t>Нет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4330" y="5817167"/>
            <a:ext cx="3569670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Марышев Михаил Вениаминович</a:t>
            </a:r>
          </a:p>
          <a:p>
            <a:pPr>
              <a:spcBef>
                <a:spcPts val="50"/>
              </a:spcBef>
            </a:pPr>
            <a:r>
              <a:rPr lang="ru-RU" sz="1200" b="1" dirty="0"/>
              <a:t>(812) </a:t>
            </a:r>
            <a:r>
              <a:rPr lang="ru-RU" sz="1200" b="1" dirty="0" smtClean="0"/>
              <a:t>346-90-29 (доб.4153)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164587"/>
            <a:ext cx="3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/>
            <a:r>
              <a:rPr lang="ru-RU" sz="1200" b="1" dirty="0" smtClean="0"/>
              <a:t>Нет</a:t>
            </a:r>
            <a:endParaRPr lang="ru-RU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1" y="1336051"/>
            <a:ext cx="5147473" cy="315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0" y="3871757"/>
            <a:ext cx="366357" cy="364358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2244" y="1204429"/>
            <a:ext cx="5147473" cy="12557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Аукцион на понижение (с рассрочкой </a:t>
            </a:r>
            <a:r>
              <a:rPr lang="ru-RU" sz="1400" b="1" dirty="0" smtClean="0">
                <a:solidFill>
                  <a:srgbClr val="0070C0"/>
                </a:solidFill>
              </a:rPr>
              <a:t>платежа)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Начальная  </a:t>
            </a:r>
            <a:r>
              <a:rPr lang="ru-RU" sz="1400" b="1" dirty="0">
                <a:solidFill>
                  <a:srgbClr val="0070C0"/>
                </a:solidFill>
              </a:rPr>
              <a:t>стоимость </a:t>
            </a:r>
            <a:r>
              <a:rPr lang="ru-RU" sz="1400" b="1" dirty="0" smtClean="0">
                <a:solidFill>
                  <a:srgbClr val="0070C0"/>
                </a:solidFill>
              </a:rPr>
              <a:t>7 400 </a:t>
            </a:r>
            <a:r>
              <a:rPr lang="ru-RU" sz="1400" b="1" dirty="0">
                <a:solidFill>
                  <a:srgbClr val="0070C0"/>
                </a:solidFill>
              </a:rPr>
              <a:t>0</a:t>
            </a:r>
            <a:r>
              <a:rPr lang="ru-RU" sz="1400" b="1" dirty="0" smtClean="0">
                <a:solidFill>
                  <a:srgbClr val="0070C0"/>
                </a:solidFill>
              </a:rPr>
              <a:t>00 руб</a:t>
            </a:r>
            <a:r>
              <a:rPr lang="ru-RU" sz="14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Минимальная </a:t>
            </a:r>
            <a:r>
              <a:rPr lang="ru-RU" sz="1400" b="1" dirty="0">
                <a:solidFill>
                  <a:srgbClr val="0070C0"/>
                </a:solidFill>
              </a:rPr>
              <a:t>стоимость  3</a:t>
            </a:r>
            <a:r>
              <a:rPr lang="ru-RU" sz="1400" b="1" dirty="0" smtClean="0">
                <a:solidFill>
                  <a:srgbClr val="0070C0"/>
                </a:solidFill>
              </a:rPr>
              <a:t> 100 000 </a:t>
            </a:r>
            <a:r>
              <a:rPr lang="ru-RU" sz="1400" b="1" dirty="0">
                <a:solidFill>
                  <a:srgbClr val="0070C0"/>
                </a:solidFill>
              </a:rPr>
              <a:t>руб.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Начало приема </a:t>
            </a:r>
            <a:r>
              <a:rPr lang="ru-RU" sz="1400" b="1" dirty="0">
                <a:solidFill>
                  <a:srgbClr val="0070C0"/>
                </a:solidFill>
              </a:rPr>
              <a:t>заявок </a:t>
            </a:r>
            <a:r>
              <a:rPr lang="ru-RU" sz="1400" b="1" dirty="0" smtClean="0">
                <a:solidFill>
                  <a:srgbClr val="0070C0"/>
                </a:solidFill>
              </a:rPr>
              <a:t>04.08.2021,     20.00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Окончание</a:t>
            </a:r>
            <a:r>
              <a:rPr lang="ru-RU" sz="1400" b="1" dirty="0">
                <a:solidFill>
                  <a:srgbClr val="0070C0"/>
                </a:solidFill>
              </a:rPr>
              <a:t> приема заявок </a:t>
            </a:r>
            <a:r>
              <a:rPr lang="ru-RU" sz="1400" b="1" dirty="0" smtClean="0">
                <a:solidFill>
                  <a:srgbClr val="0070C0"/>
                </a:solidFill>
              </a:rPr>
              <a:t>20.09.2021,      08.00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" y="4692686"/>
            <a:ext cx="2348565" cy="176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22" y="4645913"/>
            <a:ext cx="2371199" cy="177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132</Words>
  <Application>Microsoft Office PowerPoint</Application>
  <PresentationFormat>Экран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Земельный участок, расположенный по адресу:  Ленинградская область,  Кингисеппский муниципальный район, Вистинское сельское поселение, д. Косколово, ул. Речная,10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72</cp:revision>
  <dcterms:created xsi:type="dcterms:W3CDTF">2018-01-29T13:52:34Z</dcterms:created>
  <dcterms:modified xsi:type="dcterms:W3CDTF">2021-08-04T13:38:32Z</dcterms:modified>
</cp:coreProperties>
</file>