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91" d="100"/>
          <a:sy n="91" d="100"/>
        </p:scale>
        <p:origin x="-1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oseltorg.ru/procedure/COM10122000034" TargetMode="External"/><Relationship Id="rId5" Type="http://schemas.openxmlformats.org/officeDocument/2006/relationships/hyperlink" Target="https://www.fabrikant.ru/trades/corporate/AuctionSeller/?action=view&amp;id=8346#lot_1" TargetMode="External"/><Relationship Id="rId4" Type="http://schemas.openxmlformats.org/officeDocument/2006/relationships/hyperlink" Target="mailto:shulenkova@khlopin.ru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" y="-80628"/>
            <a:ext cx="9251504" cy="693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Земельный </a:t>
            </a:r>
            <a:r>
              <a:rPr lang="ru-RU" dirty="0" smtClean="0"/>
              <a:t>участок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                          Нежилое здание </a:t>
            </a:r>
            <a:b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. Санкт-Петербург, 2-й Муринский пр., дом 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28, лит. Ж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28208" y="2781918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Здания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52120" y="1556792"/>
            <a:ext cx="3456384" cy="126880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Право</a:t>
            </a:r>
            <a:r>
              <a:rPr lang="ru-RU" sz="1200" b="1" dirty="0">
                <a:solidFill>
                  <a:prstClr val="black"/>
                </a:solidFill>
              </a:rPr>
              <a:t>: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</a:rPr>
              <a:t>аренда до 2060г.</a:t>
            </a:r>
            <a:endParaRPr lang="ru-RU" sz="1200" b="1" dirty="0">
              <a:solidFill>
                <a:prstClr val="black"/>
              </a:solidFill>
            </a:endParaRPr>
          </a:p>
          <a:p>
            <a:r>
              <a:rPr lang="ru-RU" sz="1200" b="1" dirty="0">
                <a:solidFill>
                  <a:prstClr val="black"/>
                </a:solidFill>
              </a:rPr>
              <a:t>Кадастровый номер: </a:t>
            </a:r>
            <a:r>
              <a:rPr lang="ru-RU" sz="1200" b="1" dirty="0" smtClean="0"/>
              <a:t>78:36:0536701:16</a:t>
            </a:r>
            <a:endParaRPr lang="ru-RU" sz="1200" b="1" dirty="0"/>
          </a:p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Обременения </a:t>
            </a:r>
            <a:r>
              <a:rPr lang="ru-RU" sz="1200" b="1" dirty="0">
                <a:solidFill>
                  <a:prstClr val="black"/>
                </a:solidFill>
              </a:rPr>
              <a:t>: </a:t>
            </a:r>
            <a:r>
              <a:rPr lang="ru-RU" sz="1200" b="1" dirty="0" smtClean="0">
                <a:solidFill>
                  <a:prstClr val="black"/>
                </a:solidFill>
              </a:rPr>
              <a:t>защитная зона </a:t>
            </a:r>
            <a:r>
              <a:rPr lang="ru-RU" sz="1200" b="1" dirty="0">
                <a:solidFill>
                  <a:prstClr val="black"/>
                </a:solidFill>
              </a:rPr>
              <a:t>объекта культурного наследия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Категория </a:t>
            </a:r>
            <a:r>
              <a:rPr lang="ru-R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земель: земли населенных пунктов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ВРИ</a:t>
            </a:r>
            <a:r>
              <a:rPr lang="ru-RU" sz="1200" b="1" dirty="0" smtClean="0">
                <a:solidFill>
                  <a:prstClr val="black"/>
                </a:solidFill>
              </a:rPr>
              <a:t>:</a:t>
            </a:r>
            <a:r>
              <a:rPr lang="ru-RU" sz="1200" b="1" dirty="0" smtClean="0"/>
              <a:t> </a:t>
            </a:r>
            <a:r>
              <a:rPr lang="ru-RU" sz="1200" b="1" dirty="0"/>
              <a:t>для размещения объектов науки</a:t>
            </a: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4410" y="3140967"/>
            <a:ext cx="3456384" cy="79208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Кадастровый номер: 78:36:0536701:2011 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Площадь:</a:t>
            </a:r>
            <a:r>
              <a:rPr lang="en-US" sz="1200" b="1" dirty="0">
                <a:solidFill>
                  <a:prstClr val="black"/>
                </a:solidFill>
              </a:rPr>
              <a:t>   </a:t>
            </a:r>
            <a:r>
              <a:rPr lang="ru-RU" sz="1200" b="1" dirty="0">
                <a:solidFill>
                  <a:prstClr val="black"/>
                </a:solidFill>
              </a:rPr>
              <a:t>1 456,5  кв. м.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Право:</a:t>
            </a:r>
            <a:r>
              <a:rPr lang="en-US" sz="1200" b="1" dirty="0">
                <a:solidFill>
                  <a:prstClr val="black"/>
                </a:solidFill>
              </a:rPr>
              <a:t>   </a:t>
            </a:r>
            <a:r>
              <a:rPr lang="ru-RU" sz="1200" b="1" dirty="0">
                <a:solidFill>
                  <a:prstClr val="black"/>
                </a:solidFill>
              </a:rPr>
              <a:t>с</a:t>
            </a:r>
            <a:r>
              <a:rPr lang="ru-RU" sz="1200" b="1" dirty="0" smtClean="0">
                <a:solidFill>
                  <a:prstClr val="black"/>
                </a:solidFill>
              </a:rPr>
              <a:t>обственность</a:t>
            </a:r>
            <a:endParaRPr lang="ru-RU" sz="1200" b="1" dirty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Обременения : </a:t>
            </a:r>
            <a:r>
              <a:rPr lang="ru-RU" sz="1200" b="1" dirty="0" smtClean="0">
                <a:solidFill>
                  <a:prstClr val="black"/>
                </a:solidFill>
              </a:rPr>
              <a:t>нет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Состояние</a:t>
            </a:r>
            <a:r>
              <a:rPr lang="ru-RU" sz="1200" b="1" dirty="0">
                <a:solidFill>
                  <a:prstClr val="black"/>
                </a:solidFill>
              </a:rPr>
              <a:t>: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 smtClean="0"/>
              <a:t>требует ремонта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628208" y="3988545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44410" y="4341780"/>
            <a:ext cx="3456384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/>
              <a:t>Электричество: </a:t>
            </a:r>
            <a:r>
              <a:rPr lang="ru-RU" sz="1200" b="1" dirty="0" smtClean="0"/>
              <a:t>отсутствует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</a:t>
            </a:r>
            <a:r>
              <a:rPr lang="ru-RU" sz="1200" b="1" dirty="0" smtClean="0"/>
              <a:t>централизованное</a:t>
            </a:r>
            <a:endParaRPr lang="ru-RU" sz="1200" dirty="0"/>
          </a:p>
          <a:p>
            <a:r>
              <a:rPr lang="ru-RU" sz="1200" b="1" dirty="0"/>
              <a:t>Канализация: </a:t>
            </a:r>
            <a:r>
              <a:rPr lang="ru-RU" sz="1200" b="1" dirty="0" smtClean="0"/>
              <a:t>централизованная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централизованное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44410" y="5292599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52120" y="5625296"/>
            <a:ext cx="3420000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 smtClean="0"/>
              <a:t>Марышев Михаил Вениаминович</a:t>
            </a:r>
            <a:endParaRPr lang="ru-RU" sz="1200" b="1" dirty="0"/>
          </a:p>
          <a:p>
            <a:pPr>
              <a:spcBef>
                <a:spcPts val="50"/>
              </a:spcBef>
            </a:pPr>
            <a:r>
              <a:rPr lang="ru-RU" sz="1200" b="1" dirty="0"/>
              <a:t>(812) </a:t>
            </a:r>
            <a:r>
              <a:rPr lang="ru-RU" sz="1200" b="1" dirty="0" smtClean="0"/>
              <a:t>346-90-29 доб. 41-53</a:t>
            </a:r>
            <a:endParaRPr lang="ru-RU" sz="1200" b="1" dirty="0"/>
          </a:p>
          <a:p>
            <a:pPr>
              <a:spcBef>
                <a:spcPts val="50"/>
              </a:spcBef>
            </a:pPr>
            <a:r>
              <a:rPr lang="en-US" sz="1200" b="1" dirty="0" smtClean="0">
                <a:hlinkClick r:id="rId4"/>
              </a:rPr>
              <a:t>mmv@khlopin.ru</a:t>
            </a:r>
            <a:r>
              <a:rPr lang="ru-RU" sz="1200" b="1" dirty="0" smtClean="0"/>
              <a:t>  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561" y="6470574"/>
            <a:ext cx="823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solidFill>
                  <a:srgbClr val="FF0000"/>
                </a:solidFill>
                <a:hlinkClick r:id="rId5"/>
              </a:rPr>
              <a:t>Ссылка на </a:t>
            </a:r>
            <a:r>
              <a:rPr lang="ru-RU" sz="1400" u="sng" dirty="0" err="1" smtClean="0">
                <a:solidFill>
                  <a:schemeClr val="tx2"/>
                </a:solidFill>
                <a:hlinkClick r:id="rId5"/>
              </a:rPr>
              <a:t>ЭТП</a:t>
            </a:r>
            <a:r>
              <a:rPr lang="ru-RU" sz="1400" u="sng" dirty="0" err="1" smtClean="0">
                <a:solidFill>
                  <a:schemeClr val="tx2"/>
                </a:solidFill>
              </a:rPr>
              <a:t>:</a:t>
            </a:r>
            <a:r>
              <a:rPr lang="ru-RU" sz="1400" u="sng" dirty="0" err="1">
                <a:hlinkClick r:id="rId6"/>
              </a:rPr>
              <a:t>https</a:t>
            </a:r>
            <a:r>
              <a:rPr lang="ru-RU" sz="1400" u="sng" dirty="0">
                <a:hlinkClick r:id="rId6"/>
              </a:rPr>
              <a:t>://www.roseltorg.ru/procedure/COM10122000034</a:t>
            </a:r>
            <a:endParaRPr lang="ru-RU" sz="1400" dirty="0"/>
          </a:p>
          <a:p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Users\8535\Pictures\спб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5" y="1411876"/>
            <a:ext cx="4714638" cy="317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60903" y="1411876"/>
            <a:ext cx="4714638" cy="10895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Аукцион на понижение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Начальная  стоимость </a:t>
            </a:r>
            <a:r>
              <a:rPr lang="ru-RU" sz="1200" b="1" dirty="0" smtClean="0">
                <a:solidFill>
                  <a:srgbClr val="0070C0"/>
                </a:solidFill>
              </a:rPr>
              <a:t>22 900 </a:t>
            </a:r>
            <a:r>
              <a:rPr lang="ru-RU" sz="1200" b="1" dirty="0">
                <a:solidFill>
                  <a:srgbClr val="0070C0"/>
                </a:solidFill>
              </a:rPr>
              <a:t>000 руб.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Цена отсечения </a:t>
            </a:r>
            <a:r>
              <a:rPr lang="ru-RU" sz="1200" b="1" dirty="0" smtClean="0">
                <a:solidFill>
                  <a:srgbClr val="0070C0"/>
                </a:solidFill>
              </a:rPr>
              <a:t>16</a:t>
            </a:r>
            <a:r>
              <a:rPr lang="ru-RU" sz="1200" b="1" dirty="0">
                <a:solidFill>
                  <a:srgbClr val="0070C0"/>
                </a:solidFill>
              </a:rPr>
              <a:t> </a:t>
            </a:r>
            <a:r>
              <a:rPr lang="ru-RU" sz="1200" b="1" dirty="0" smtClean="0">
                <a:solidFill>
                  <a:srgbClr val="0070C0"/>
                </a:solidFill>
              </a:rPr>
              <a:t>950 </a:t>
            </a:r>
            <a:r>
              <a:rPr lang="ru-RU" sz="1200" b="1" dirty="0">
                <a:solidFill>
                  <a:srgbClr val="0070C0"/>
                </a:solidFill>
              </a:rPr>
              <a:t>000 руб.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70C0"/>
                </a:solidFill>
              </a:rPr>
              <a:t>Начало приема заявок </a:t>
            </a:r>
            <a:r>
              <a:rPr lang="ru-RU" sz="1200" b="1" dirty="0" smtClean="0">
                <a:solidFill>
                  <a:srgbClr val="0070C0"/>
                </a:solidFill>
              </a:rPr>
              <a:t>15.12.2020,    12.00</a:t>
            </a:r>
            <a:endParaRPr lang="ru-RU" sz="1200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70C0"/>
                </a:solidFill>
              </a:rPr>
              <a:t>Окончание приема заявок </a:t>
            </a:r>
            <a:r>
              <a:rPr lang="ru-RU" sz="1200" b="1" dirty="0" smtClean="0">
                <a:solidFill>
                  <a:srgbClr val="0070C0"/>
                </a:solidFill>
              </a:rPr>
              <a:t>18.01.2021,   08.00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665210" y="3491619"/>
            <a:ext cx="108012" cy="90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028" name="Picture 4" descr="C:\Users\8535\Pictures\лит.Ж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2" y="4613023"/>
            <a:ext cx="2310430" cy="174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13" y="4613023"/>
            <a:ext cx="2786181" cy="174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110</Words>
  <Application>Microsoft Office PowerPoint</Application>
  <PresentationFormat>Экран (4:3)</PresentationFormat>
  <Paragraphs>31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                             Нежилое здание  г. Санкт-Петербург, 2-й Муринский пр., дом 28, лит. Ж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74</cp:revision>
  <dcterms:created xsi:type="dcterms:W3CDTF">2018-01-29T13:52:34Z</dcterms:created>
  <dcterms:modified xsi:type="dcterms:W3CDTF">2020-12-15T09:24:28Z</dcterms:modified>
</cp:coreProperties>
</file>