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9" d="100"/>
          <a:sy n="79" d="100"/>
        </p:scale>
        <p:origin x="-10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fabrikant.ru/v2/trades/procedure/view/b7jYMgLm_3t_isIGsYTDfA" TargetMode="External"/><Relationship Id="rId4" Type="http://schemas.openxmlformats.org/officeDocument/2006/relationships/hyperlink" Target="mailto:shulenkova@khlopin.ru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" y="-446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Земельный </a:t>
            </a:r>
            <a:r>
              <a:rPr lang="ru-RU" dirty="0" smtClean="0"/>
              <a:t>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Нежилое </a:t>
            </a:r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помещение 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2Н, расположенное </a:t>
            </a:r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 адресу: 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Санкт-Петербург</a:t>
            </a:r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пр-кт</a:t>
            </a:r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2-й Муринский, д. 30, литера А, пом. 2-Н</a:t>
            </a:r>
            <a:endParaRPr 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69954" y="2043816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Помещение расположено </a:t>
            </a:r>
            <a:r>
              <a:rPr lang="ru-RU" sz="1200" b="1" smtClean="0">
                <a:solidFill>
                  <a:prstClr val="black"/>
                </a:solidFill>
              </a:rPr>
              <a:t>в границах </a:t>
            </a:r>
            <a:r>
              <a:rPr lang="ru-RU" sz="1200" b="1" dirty="0">
                <a:solidFill>
                  <a:prstClr val="black"/>
                </a:solidFill>
              </a:rPr>
              <a:t>многоквартирного жилого дома</a:t>
            </a:r>
          </a:p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2420888"/>
            <a:ext cx="3456384" cy="1440160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Площадь: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>
                <a:solidFill>
                  <a:prstClr val="black"/>
                </a:solidFill>
              </a:rPr>
              <a:t>35,7 кв. м.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Право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 smtClean="0">
                <a:solidFill>
                  <a:prstClr val="black"/>
                </a:solidFill>
              </a:rPr>
              <a:t>Собственность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Кадастровый номер: </a:t>
            </a:r>
            <a:r>
              <a:rPr lang="ru-RU" sz="1200" b="1" dirty="0" smtClean="0">
                <a:solidFill>
                  <a:prstClr val="black"/>
                </a:solidFill>
              </a:rPr>
              <a:t>78:36:0536701:2624</a:t>
            </a:r>
            <a:endParaRPr lang="ru-RU" sz="1200" b="1" dirty="0">
              <a:solidFill>
                <a:prstClr val="black"/>
              </a:solidFill>
            </a:endParaRPr>
          </a:p>
          <a:p>
            <a:r>
              <a:rPr lang="ru-RU" sz="1200" b="1" dirty="0">
                <a:solidFill>
                  <a:prstClr val="black"/>
                </a:solidFill>
              </a:rPr>
              <a:t>Обременения: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Сервитут на право доступа управляющей компании (ТСЖ) многоквартирного жилого дома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Состояние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не</a:t>
            </a:r>
            <a:r>
              <a:rPr lang="ru-RU" sz="1200" b="1" dirty="0" smtClean="0"/>
              <a:t>удовлетворительное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615736" y="3861048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410" y="4221088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/>
              <a:t>Электричество: </a:t>
            </a:r>
            <a:r>
              <a:rPr lang="ru-RU" sz="1200" b="1" dirty="0" smtClean="0"/>
              <a:t>отсутствует</a:t>
            </a:r>
            <a:endParaRPr lang="ru-RU" sz="1200" dirty="0"/>
          </a:p>
          <a:p>
            <a:r>
              <a:rPr lang="ru-RU" sz="1200" b="1" dirty="0"/>
              <a:t>Водоснабжение: </a:t>
            </a:r>
            <a:r>
              <a:rPr lang="ru-RU" sz="1200" b="1" dirty="0" smtClean="0"/>
              <a:t>отсутствует</a:t>
            </a:r>
            <a:endParaRPr lang="ru-RU" sz="1200" dirty="0"/>
          </a:p>
          <a:p>
            <a:r>
              <a:rPr lang="ru-RU" sz="1200" b="1" dirty="0"/>
              <a:t>Канализация: отсутствует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4410" y="529259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85029" y="5608023"/>
            <a:ext cx="342000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Марышев Михаил Вениаминович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/>
              <a:t>8 (812) 346-90-29 (доб. </a:t>
            </a:r>
            <a:r>
              <a:rPr lang="ru-RU" sz="1200" b="1" dirty="0" smtClean="0"/>
              <a:t>41-53)</a:t>
            </a:r>
          </a:p>
          <a:p>
            <a:pPr>
              <a:spcBef>
                <a:spcPts val="50"/>
              </a:spcBef>
            </a:pP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 smtClean="0"/>
              <a:t> 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0142" y="6397877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Ссылка на </a:t>
            </a:r>
            <a:r>
              <a:rPr lang="ru-RU" sz="1400" b="1" dirty="0" smtClean="0"/>
              <a:t>ЭТП: </a:t>
            </a:r>
            <a:r>
              <a:rPr lang="en-US" sz="1400" b="1" dirty="0">
                <a:hlinkClick r:id="rId5"/>
              </a:rPr>
              <a:t>https://</a:t>
            </a:r>
            <a:r>
              <a:rPr lang="en-US" sz="1400" b="1" dirty="0" smtClean="0">
                <a:hlinkClick r:id="rId5"/>
              </a:rPr>
              <a:t>www.fabrikant.ru/v2/trades/procedure/view/b7jYMgLm_3t_isIGsYTDfA</a:t>
            </a:r>
            <a:endParaRPr lang="ru-RU" sz="1400" b="1" dirty="0" smtClean="0"/>
          </a:p>
          <a:p>
            <a:endParaRPr lang="ru-RU" sz="1400" b="1" dirty="0" smtClean="0"/>
          </a:p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2390"/>
            <a:ext cx="4667258" cy="324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64" y="2601241"/>
            <a:ext cx="360040" cy="361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69382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Сбор предложений на право заключения договора 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купли-продажи нежилого помещения.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Прием предложений  с  </a:t>
            </a:r>
            <a:r>
              <a:rPr lang="ru-RU" sz="1200" b="1" dirty="0" smtClean="0">
                <a:solidFill>
                  <a:srgbClr val="0070C0"/>
                </a:solidFill>
              </a:rPr>
              <a:t>27</a:t>
            </a:r>
            <a:r>
              <a:rPr lang="ru-RU" sz="1200" b="1" dirty="0" smtClean="0">
                <a:solidFill>
                  <a:srgbClr val="0070C0"/>
                </a:solidFill>
              </a:rPr>
              <a:t>.01.2021 </a:t>
            </a:r>
            <a:r>
              <a:rPr lang="ru-RU" sz="1200" b="1" dirty="0" smtClean="0">
                <a:solidFill>
                  <a:srgbClr val="0070C0"/>
                </a:solidFill>
              </a:rPr>
              <a:t>(</a:t>
            </a:r>
            <a:r>
              <a:rPr lang="ru-RU" sz="1200" b="1" dirty="0" smtClean="0">
                <a:solidFill>
                  <a:srgbClr val="0070C0"/>
                </a:solidFill>
              </a:rPr>
              <a:t>15.00</a:t>
            </a:r>
            <a:r>
              <a:rPr lang="ru-RU" sz="1200" b="1" dirty="0" smtClean="0">
                <a:solidFill>
                  <a:srgbClr val="0070C0"/>
                </a:solidFill>
              </a:rPr>
              <a:t>) по </a:t>
            </a:r>
            <a:r>
              <a:rPr lang="ru-RU" sz="1200" b="1" dirty="0" smtClean="0">
                <a:solidFill>
                  <a:srgbClr val="0070C0"/>
                </a:solidFill>
              </a:rPr>
              <a:t>01.03.2021 </a:t>
            </a:r>
            <a:r>
              <a:rPr lang="ru-RU" sz="1200" b="1" dirty="0" smtClean="0">
                <a:solidFill>
                  <a:srgbClr val="0070C0"/>
                </a:solidFill>
              </a:rPr>
              <a:t>(</a:t>
            </a:r>
            <a:r>
              <a:rPr lang="ru-RU" sz="1200" b="1" dirty="0" smtClean="0">
                <a:solidFill>
                  <a:srgbClr val="0070C0"/>
                </a:solidFill>
              </a:rPr>
              <a:t>08.00</a:t>
            </a:r>
            <a:r>
              <a:rPr lang="ru-RU" sz="1200" b="1" dirty="0" smtClean="0">
                <a:solidFill>
                  <a:srgbClr val="0070C0"/>
                </a:solidFill>
              </a:rPr>
              <a:t>)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1" y="4523197"/>
            <a:ext cx="2268252" cy="17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77" y="4523197"/>
            <a:ext cx="2229109" cy="16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116</Words>
  <Application>Microsoft Office PowerPoint</Application>
  <PresentationFormat>Экран (4:3)</PresentationFormat>
  <Paragraphs>25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Нежилое помещение 2Н, расположенное по адресу:  Санкт-Петербург, пр-кт 2-й Муринский, д. 30, литера А, пом. 2-Н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72</cp:revision>
  <dcterms:created xsi:type="dcterms:W3CDTF">2018-01-29T13:52:34Z</dcterms:created>
  <dcterms:modified xsi:type="dcterms:W3CDTF">2021-01-25T15:33:24Z</dcterms:modified>
</cp:coreProperties>
</file>