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3" autoAdjust="0"/>
    <p:restoredTop sz="94622" autoAdjust="0"/>
  </p:normalViewPr>
  <p:slideViewPr>
    <p:cSldViewPr>
      <p:cViewPr varScale="1">
        <p:scale>
          <a:sx n="75" d="100"/>
          <a:sy n="75" d="100"/>
        </p:scale>
        <p:origin x="42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EA8E-B88D-4336-96E4-17E89C73874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5C64-E532-4D60-8A44-E194041BF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mmv@khlopin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" y="-7778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Аренда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части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нежилого помещения 1-Н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комнаты </a:t>
            </a:r>
            <a:r>
              <a:rPr lang="ru-RU" sz="1800" b="1">
                <a:solidFill>
                  <a:schemeClr val="bg1"/>
                </a:solidFill>
                <a:latin typeface="Arial" charset="0"/>
                <a:cs typeface="Arial" charset="0"/>
              </a:rPr>
              <a:t>№ </a:t>
            </a:r>
            <a:r>
              <a:rPr lang="ru-RU" sz="1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113  </a:t>
            </a:r>
            <a:r>
              <a:rPr lang="ru-RU" sz="1800" b="1">
                <a:solidFill>
                  <a:schemeClr val="bg1"/>
                </a:solidFill>
                <a:latin typeface="Arial" charset="0"/>
                <a:cs typeface="Arial" charset="0"/>
              </a:rPr>
              <a:t>площадью </a:t>
            </a:r>
            <a:r>
              <a:rPr lang="ru-RU" sz="1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34,5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кв.м.,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расположенного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на четвертом этаже в здании по адресу: г. Санкт-Петербург, ул. Рентгена, д.1, лит. А</a:t>
            </a:r>
            <a:endParaRPr lang="en-US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591810" y="1257340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Помещение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615736" y="1613552"/>
            <a:ext cx="3456384" cy="574264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640714" y="1650360"/>
            <a:ext cx="3456384" cy="1312235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>
                <a:solidFill>
                  <a:prstClr val="black"/>
                </a:solidFill>
              </a:rPr>
              <a:t>Сдается в аренду часть нежилого помещения 1-Н, комната № </a:t>
            </a:r>
            <a:r>
              <a:rPr lang="ru-RU" sz="1200" b="1" dirty="0" smtClean="0">
                <a:solidFill>
                  <a:prstClr val="black"/>
                </a:solidFill>
              </a:rPr>
              <a:t>113 </a:t>
            </a:r>
            <a:r>
              <a:rPr lang="ru-RU" sz="1200" b="1" dirty="0">
                <a:solidFill>
                  <a:prstClr val="black"/>
                </a:solidFill>
              </a:rPr>
              <a:t>площадью </a:t>
            </a:r>
            <a:r>
              <a:rPr lang="ru-RU" sz="1200" b="1" dirty="0" smtClean="0">
                <a:solidFill>
                  <a:prstClr val="black"/>
                </a:solidFill>
              </a:rPr>
              <a:t>34,5 </a:t>
            </a:r>
            <a:r>
              <a:rPr lang="ru-RU" sz="1200" b="1" dirty="0">
                <a:solidFill>
                  <a:prstClr val="black"/>
                </a:solidFill>
              </a:rPr>
              <a:t>кв.м., расположенного в здании по адресу: г. Санкт-Петербург, ул. Рентгена, д.1, лит. А, этаж - 4, первая линия. </a:t>
            </a:r>
            <a:r>
              <a:rPr lang="ru-RU" sz="1200" b="1">
                <a:solidFill>
                  <a:prstClr val="black"/>
                </a:solidFill>
              </a:rPr>
              <a:t>Назначение – универсальное, состояние удовлетворительное.</a:t>
            </a:r>
            <a:endParaRPr lang="ru-RU" sz="1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572090" y="3050789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87616" y="3374589"/>
            <a:ext cx="3456384" cy="105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 smtClean="0"/>
              <a:t>Электроснабжение: есть</a:t>
            </a:r>
            <a:endParaRPr lang="ru-RU" sz="1200" dirty="0"/>
          </a:p>
          <a:p>
            <a:r>
              <a:rPr lang="ru-RU" sz="1200" b="1" dirty="0" smtClean="0"/>
              <a:t>Водоснабжение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Канализация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Теплоснабжение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Газоснабжение</a:t>
            </a:r>
            <a:r>
              <a:rPr lang="ru-RU" sz="1200" b="1" dirty="0"/>
              <a:t>: отсутствует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675943" y="4361966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15736" y="4755414"/>
            <a:ext cx="3492324" cy="84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200" b="1" dirty="0"/>
              <a:t>Предложения принимаются на электронную </a:t>
            </a:r>
            <a:r>
              <a:rPr lang="ru-RU" sz="1200" b="1" dirty="0"/>
              <a:t>почту </a:t>
            </a:r>
            <a:r>
              <a:rPr lang="en-US" sz="1200" b="1" dirty="0">
                <a:hlinkClick r:id="rId4"/>
              </a:rPr>
              <a:t>mmv@khlopin.ru</a:t>
            </a:r>
            <a:r>
              <a:rPr lang="ru-RU" sz="1200" b="1" dirty="0"/>
              <a:t> до 08-00(</a:t>
            </a:r>
            <a:r>
              <a:rPr lang="ru-RU" sz="1200" b="1" dirty="0" err="1"/>
              <a:t>мск</a:t>
            </a:r>
            <a:r>
              <a:rPr lang="ru-RU" sz="1200" b="1"/>
              <a:t>) </a:t>
            </a:r>
            <a:r>
              <a:rPr lang="ru-RU" sz="1200" b="1"/>
              <a:t>06.12.2021г</a:t>
            </a:r>
            <a:r>
              <a:rPr lang="ru-RU" sz="1200" b="1" smtClean="0"/>
              <a:t>.</a:t>
            </a:r>
            <a:endParaRPr lang="ru-RU" sz="1200" b="1" dirty="0"/>
          </a:p>
          <a:p>
            <a:pPr>
              <a:spcBef>
                <a:spcPts val="50"/>
              </a:spcBef>
            </a:pPr>
            <a:r>
              <a:rPr lang="ru-RU" sz="1200" b="1" dirty="0"/>
              <a:t>Контактное лицо: Марышев Михаил Вениаминович, тел.:(812) 346-90-29 (доб. 41-53)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2555596"/>
            <a:ext cx="46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146" y="6470421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7" y="1927954"/>
            <a:ext cx="3293015" cy="417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0063" y="4077063"/>
            <a:ext cx="214968" cy="2157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0977" y="1222676"/>
            <a:ext cx="477909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Арендная </a:t>
            </a:r>
            <a:r>
              <a:rPr lang="ru-RU" sz="1400" b="1" dirty="0" smtClean="0">
                <a:solidFill>
                  <a:srgbClr val="FF0000"/>
                </a:solidFill>
              </a:rPr>
              <a:t>плата за помещение: 90 718,79 </a:t>
            </a:r>
            <a:r>
              <a:rPr lang="ru-RU" sz="1400" b="1" dirty="0">
                <a:solidFill>
                  <a:srgbClr val="FF0000"/>
                </a:solidFill>
              </a:rPr>
              <a:t>руб. в квартал. Срок аренды</a:t>
            </a:r>
            <a:r>
              <a:rPr lang="ru-RU" sz="1400" b="1" dirty="0" smtClean="0">
                <a:solidFill>
                  <a:srgbClr val="FF0000"/>
                </a:solidFill>
              </a:rPr>
              <a:t>: 11 </a:t>
            </a:r>
            <a:r>
              <a:rPr lang="ru-RU" sz="1400" b="1" dirty="0">
                <a:solidFill>
                  <a:srgbClr val="FF0000"/>
                </a:solidFill>
              </a:rPr>
              <a:t>мес. (с возможностью </a:t>
            </a:r>
            <a:r>
              <a:rPr lang="ru-RU" sz="1400" b="1" dirty="0" smtClean="0">
                <a:solidFill>
                  <a:srgbClr val="FF0000"/>
                </a:solidFill>
              </a:rPr>
              <a:t>перезаключения).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8352" y="1945508"/>
            <a:ext cx="1583856" cy="19296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2575" y="4253954"/>
            <a:ext cx="1610240" cy="184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157</Words>
  <Application>Microsoft Office PowerPoint</Application>
  <PresentationFormat>Экран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Аренда части нежилого помещения 1-Н, комнаты № 113  площадью 34,5 кв.м., расположенного на четвертом этаже в здании по адресу: г. Санкт-Петербург, ул. Рентгена, д.1, лит. А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Помещения, расположенные по адресу:  г. Санкт-Петербург, 2-й Муринский проспект, д.34, кор.1</dc:title>
  <dc:creator>Горина Зоя Александровна</dc:creator>
  <cp:lastModifiedBy>Марышев Михаил Вениаминович</cp:lastModifiedBy>
  <cp:revision>94</cp:revision>
  <dcterms:created xsi:type="dcterms:W3CDTF">2018-01-29T13:52:34Z</dcterms:created>
  <dcterms:modified xsi:type="dcterms:W3CDTF">2021-11-23T06:22:37Z</dcterms:modified>
</cp:coreProperties>
</file>