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113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34,5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113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34,5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</a:t>
            </a:r>
            <a:r>
              <a:rPr lang="ru-RU" sz="1200" b="1" smtClean="0"/>
              <a:t>22</a:t>
            </a:r>
            <a:r>
              <a:rPr lang="ru-RU" sz="1200" b="1" smtClean="0"/>
              <a:t>.11.2021г</a:t>
            </a:r>
            <a:r>
              <a:rPr lang="ru-RU" sz="1200" b="1" dirty="0"/>
              <a:t>.</a:t>
            </a:r>
          </a:p>
          <a:p>
            <a:pPr>
              <a:spcBef>
                <a:spcPts val="50"/>
              </a:spcBef>
            </a:pPr>
            <a:r>
              <a:rPr lang="ru-RU" sz="1200" b="1" dirty="0"/>
              <a:t>Контактное 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90 718,79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8352" y="1945508"/>
            <a:ext cx="1583856" cy="1929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575" y="4253954"/>
            <a:ext cx="1610240" cy="18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113  площадью 34,5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93</cp:revision>
  <dcterms:created xsi:type="dcterms:W3CDTF">2018-01-29T13:52:34Z</dcterms:created>
  <dcterms:modified xsi:type="dcterms:W3CDTF">2021-11-09T11:43:22Z</dcterms:modified>
</cp:coreProperties>
</file>