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46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111_1112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36,0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111-112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36,0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</a:t>
            </a:r>
            <a:r>
              <a:rPr lang="ru-RU" sz="1200" b="1" smtClean="0"/>
              <a:t>20</a:t>
            </a:r>
            <a:r>
              <a:rPr lang="ru-RU" sz="1200" b="1" smtClean="0"/>
              <a:t>.12.2021г</a:t>
            </a:r>
            <a:r>
              <a:rPr lang="ru-RU" sz="1200" b="1"/>
              <a:t>.</a:t>
            </a:r>
          </a:p>
          <a:p>
            <a:pPr>
              <a:spcBef>
                <a:spcPts val="50"/>
              </a:spcBef>
            </a:pPr>
            <a:r>
              <a:rPr lang="ru-RU" sz="1200" b="1" dirty="0" smtClean="0"/>
              <a:t>Контактное </a:t>
            </a:r>
            <a:r>
              <a:rPr lang="ru-RU" sz="1200" b="1" dirty="0"/>
              <a:t>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</a:t>
            </a:r>
            <a:r>
              <a:rPr lang="ru-RU" sz="1400" b="1" smtClean="0">
                <a:solidFill>
                  <a:srgbClr val="FF0000"/>
                </a:solidFill>
              </a:rPr>
              <a:t>: 94 015,08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412" y="1927954"/>
            <a:ext cx="1595054" cy="21302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5803" y="4240248"/>
            <a:ext cx="1613663" cy="18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111_1112  площадью 36,0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94</cp:revision>
  <dcterms:created xsi:type="dcterms:W3CDTF">2018-01-29T13:52:34Z</dcterms:created>
  <dcterms:modified xsi:type="dcterms:W3CDTF">2021-12-03T06:14:29Z</dcterms:modified>
</cp:coreProperties>
</file>