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5" d="100"/>
          <a:sy n="75" d="100"/>
        </p:scale>
        <p:origin x="5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" y="-7778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№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110 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площадью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35,8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</a:t>
            </a:r>
            <a:r>
              <a:rPr lang="ru-RU" sz="1200" b="1" dirty="0" smtClean="0">
                <a:solidFill>
                  <a:prstClr val="black"/>
                </a:solidFill>
              </a:rPr>
              <a:t>110 </a:t>
            </a:r>
            <a:r>
              <a:rPr lang="ru-RU" sz="1200" b="1" dirty="0">
                <a:solidFill>
                  <a:prstClr val="black"/>
                </a:solidFill>
              </a:rPr>
              <a:t>площадью </a:t>
            </a:r>
            <a:r>
              <a:rPr lang="ru-RU" sz="1200" b="1" dirty="0" smtClean="0">
                <a:solidFill>
                  <a:prstClr val="black"/>
                </a:solidFill>
              </a:rPr>
              <a:t>35,8 </a:t>
            </a:r>
            <a:r>
              <a:rPr lang="ru-RU" sz="1200" b="1" dirty="0">
                <a:solidFill>
                  <a:prstClr val="black"/>
                </a:solidFill>
              </a:rPr>
              <a:t>кв.м., расположенного в здании по адресу: г. Санкт-Петербург, ул. Рентгена, д.1, лит. А, этаж - 4, первая линия. </a:t>
            </a:r>
            <a:r>
              <a:rPr lang="ru-RU" sz="1200" b="1">
                <a:solidFill>
                  <a:prstClr val="black"/>
                </a:solidFill>
              </a:rPr>
              <a:t>Назначение – универсальное, состояние 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Предложения принимаются на электронную </a:t>
            </a:r>
            <a:r>
              <a:rPr lang="ru-RU" sz="1200" b="1" dirty="0"/>
              <a:t>почту </a:t>
            </a:r>
            <a:r>
              <a:rPr lang="en-US" sz="1200" b="1" dirty="0">
                <a:hlinkClick r:id="rId4"/>
              </a:rPr>
              <a:t>mmv@khlopin.ru</a:t>
            </a:r>
            <a:r>
              <a:rPr lang="ru-RU" sz="1200" b="1" dirty="0"/>
              <a:t> до 08-00(</a:t>
            </a:r>
            <a:r>
              <a:rPr lang="ru-RU" sz="1200" b="1" dirty="0" err="1"/>
              <a:t>мск</a:t>
            </a:r>
            <a:r>
              <a:rPr lang="ru-RU" sz="1200" b="1"/>
              <a:t>) 06.12.2021г.</a:t>
            </a:r>
          </a:p>
          <a:p>
            <a:pPr>
              <a:spcBef>
                <a:spcPts val="50"/>
              </a:spcBef>
            </a:pPr>
            <a:r>
              <a:rPr lang="ru-RU" sz="1200" b="1" smtClean="0"/>
              <a:t>Контактное </a:t>
            </a:r>
            <a:r>
              <a:rPr lang="ru-RU" sz="1200" b="1" dirty="0"/>
              <a:t>лицо: Марышев Михаил Вениаминович, тел.:(812) 346-90-29 (доб. 41-53)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93 600,17 </a:t>
            </a:r>
            <a:r>
              <a:rPr lang="ru-RU" sz="1400" b="1" dirty="0">
                <a:solidFill>
                  <a:srgbClr val="FF0000"/>
                </a:solidFill>
              </a:rPr>
              <a:t>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586" y="2125763"/>
            <a:ext cx="1594262" cy="17566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587" y="4024393"/>
            <a:ext cx="1615876" cy="19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110  площадью 35,8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92</cp:revision>
  <dcterms:created xsi:type="dcterms:W3CDTF">2018-01-29T13:52:34Z</dcterms:created>
  <dcterms:modified xsi:type="dcterms:W3CDTF">2021-11-23T06:22:13Z</dcterms:modified>
</cp:coreProperties>
</file>