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75" d="100"/>
          <a:sy n="75" d="100"/>
        </p:scale>
        <p:origin x="54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-777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Аренда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части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нежилого помещения 1-Н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комнаты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№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110 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площадью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35,8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кв.м.,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 четвертом этаже в здании по адресу: г. Санкт-Петербург, ул. Рентгена, д.1, лит. А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91810" y="125734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1650360"/>
            <a:ext cx="3456384" cy="13122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>
                <a:solidFill>
                  <a:prstClr val="black"/>
                </a:solidFill>
              </a:rPr>
              <a:t>Сдается в аренду часть нежилого помещения 1-Н, комната № </a:t>
            </a:r>
            <a:r>
              <a:rPr lang="ru-RU" sz="1200" b="1" dirty="0" smtClean="0">
                <a:solidFill>
                  <a:prstClr val="black"/>
                </a:solidFill>
              </a:rPr>
              <a:t>110 </a:t>
            </a:r>
            <a:r>
              <a:rPr lang="ru-RU" sz="1200" b="1" dirty="0">
                <a:solidFill>
                  <a:prstClr val="black"/>
                </a:solidFill>
              </a:rPr>
              <a:t>площадью </a:t>
            </a:r>
            <a:r>
              <a:rPr lang="ru-RU" sz="1200" b="1" dirty="0" smtClean="0">
                <a:solidFill>
                  <a:prstClr val="black"/>
                </a:solidFill>
              </a:rPr>
              <a:t>35,8 </a:t>
            </a:r>
            <a:r>
              <a:rPr lang="ru-RU" sz="1200" b="1" dirty="0">
                <a:solidFill>
                  <a:prstClr val="black"/>
                </a:solidFill>
              </a:rPr>
              <a:t>кв.м., расположенного в здании по адресу: г. Санкт-Петербург, ул. Рентгена, д.1, лит. А, этаж - 4, первая линия. </a:t>
            </a:r>
            <a:r>
              <a:rPr lang="ru-RU" sz="1200" b="1">
                <a:solidFill>
                  <a:prstClr val="black"/>
                </a:solidFill>
              </a:rPr>
              <a:t>Назначение – универсальное, состояние удовлетворительное.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090" y="305078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7616" y="3374589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/>
              <a:t>Электроснабжение: есть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Канализация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5943" y="4361966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5736" y="4755414"/>
            <a:ext cx="3492324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/>
              <a:t>Предложения принимаются на электронную почту </a:t>
            </a:r>
            <a:r>
              <a:rPr lang="en-US" sz="1200" b="1" dirty="0">
                <a:hlinkClick r:id="rId4"/>
              </a:rPr>
              <a:t>mmv@khlopin.ru</a:t>
            </a:r>
            <a:r>
              <a:rPr lang="ru-RU" sz="1200" b="1" dirty="0"/>
              <a:t> до 08-00(</a:t>
            </a:r>
            <a:r>
              <a:rPr lang="ru-RU" sz="1200" b="1" dirty="0" err="1"/>
              <a:t>мск</a:t>
            </a:r>
            <a:r>
              <a:rPr lang="ru-RU" sz="1200" b="1"/>
              <a:t>) </a:t>
            </a:r>
            <a:r>
              <a:rPr lang="ru-RU" sz="1200" b="1" smtClean="0"/>
              <a:t>22</a:t>
            </a:r>
            <a:r>
              <a:rPr lang="ru-RU" sz="1200" b="1" smtClean="0"/>
              <a:t>.11.2021г</a:t>
            </a:r>
            <a:r>
              <a:rPr lang="ru-RU" sz="1200" b="1" dirty="0"/>
              <a:t>.</a:t>
            </a:r>
          </a:p>
          <a:p>
            <a:pPr>
              <a:spcBef>
                <a:spcPts val="50"/>
              </a:spcBef>
            </a:pPr>
            <a:r>
              <a:rPr lang="ru-RU" sz="1200" b="1" dirty="0"/>
              <a:t>Контактное лицо: Марышев Михаил Вениаминович, тел.:(812) 346-90-29 (доб. 41-53)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146" y="647042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927954"/>
            <a:ext cx="3293015" cy="41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063" y="4077063"/>
            <a:ext cx="214968" cy="2157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Арендная </a:t>
            </a:r>
            <a:r>
              <a:rPr lang="ru-RU" sz="1400" b="1" dirty="0" smtClean="0">
                <a:solidFill>
                  <a:srgbClr val="FF0000"/>
                </a:solidFill>
              </a:rPr>
              <a:t>плата за помещение: 93 600,17 </a:t>
            </a:r>
            <a:r>
              <a:rPr lang="ru-RU" sz="1400" b="1" dirty="0">
                <a:solidFill>
                  <a:srgbClr val="FF0000"/>
                </a:solidFill>
              </a:rPr>
              <a:t>руб. в квартал. Срок аренды</a:t>
            </a:r>
            <a:r>
              <a:rPr lang="ru-RU" sz="1400" b="1" dirty="0" smtClean="0">
                <a:solidFill>
                  <a:srgbClr val="FF0000"/>
                </a:solidFill>
              </a:rPr>
              <a:t>: 11 </a:t>
            </a:r>
            <a:r>
              <a:rPr lang="ru-RU" sz="1400" b="1" dirty="0">
                <a:solidFill>
                  <a:srgbClr val="FF0000"/>
                </a:solidFill>
              </a:rPr>
              <a:t>мес. (с возможностью </a:t>
            </a:r>
            <a:r>
              <a:rPr lang="ru-RU" sz="1400" b="1" dirty="0" smtClean="0">
                <a:solidFill>
                  <a:srgbClr val="FF0000"/>
                </a:solidFill>
              </a:rPr>
              <a:t>перезаключения).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586" y="2125763"/>
            <a:ext cx="1594262" cy="17566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587" y="4024393"/>
            <a:ext cx="1615876" cy="195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157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Аренда части нежилого помещения 1-Н, комнаты № 110  площадью 35,8 кв.м., расположенного на четвертом этаже в здании по адресу: г. Санкт-Петербург, ул. Рентгена, д.1, лит. 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91</cp:revision>
  <dcterms:created xsi:type="dcterms:W3CDTF">2018-01-29T13:52:34Z</dcterms:created>
  <dcterms:modified xsi:type="dcterms:W3CDTF">2021-11-09T11:43:27Z</dcterms:modified>
</cp:coreProperties>
</file>