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110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35,8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110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35,8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 dirty="0"/>
              <a:t>) 09.11.2021г.</a:t>
            </a:r>
          </a:p>
          <a:p>
            <a:pPr>
              <a:spcBef>
                <a:spcPts val="50"/>
              </a:spcBef>
            </a:pPr>
            <a:r>
              <a:rPr lang="ru-RU" sz="1200" b="1" dirty="0"/>
              <a:t>Контактное лицо: Марышев Михаил Вениаминович, тел.:(812) 346-90-29 (доб. </a:t>
            </a:r>
            <a:r>
              <a:rPr lang="ru-RU" sz="1200" b="1"/>
              <a:t>41-53)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93 600,17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86" y="2125763"/>
            <a:ext cx="1594262" cy="1756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587" y="4024393"/>
            <a:ext cx="1615876" cy="19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110  площадью 35,8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90</cp:revision>
  <dcterms:created xsi:type="dcterms:W3CDTF">2018-01-29T13:52:34Z</dcterms:created>
  <dcterms:modified xsi:type="dcterms:W3CDTF">2021-10-28T07:31:06Z</dcterms:modified>
</cp:coreProperties>
</file>