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109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20,7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109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20,7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</a:t>
            </a:r>
            <a:r>
              <a:rPr lang="ru-RU" sz="1200" b="1" dirty="0"/>
              <a:t>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06.12.2021г.</a:t>
            </a:r>
          </a:p>
          <a:p>
            <a:pPr>
              <a:spcBef>
                <a:spcPts val="50"/>
              </a:spcBef>
            </a:pPr>
            <a:r>
              <a:rPr lang="ru-RU" sz="1200" b="1" smtClean="0"/>
              <a:t>Контактное </a:t>
            </a:r>
            <a:r>
              <a:rPr lang="ru-RU" sz="1200" b="1" dirty="0"/>
              <a:t>лицо: Марышев Михаил Вениаминович, тел.:(812) 346-90-29 (доб. 41-53)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58 467,77 руб. в квартал. Срок </a:t>
            </a:r>
            <a:r>
              <a:rPr lang="ru-RU" sz="1400" b="1" dirty="0">
                <a:solidFill>
                  <a:srgbClr val="FF0000"/>
                </a:solidFill>
              </a:rPr>
              <a:t>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6790" y="1791956"/>
            <a:ext cx="1477035" cy="1972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598" y="3971460"/>
            <a:ext cx="1540444" cy="21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109  площадью 20,7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91</cp:revision>
  <dcterms:created xsi:type="dcterms:W3CDTF">2018-01-29T13:52:34Z</dcterms:created>
  <dcterms:modified xsi:type="dcterms:W3CDTF">2021-11-23T06:22:01Z</dcterms:modified>
</cp:coreProperties>
</file>