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98" d="100"/>
          <a:sy n="98" d="100"/>
        </p:scale>
        <p:origin x="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" y="-919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108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23,8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108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23,8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 dirty="0"/>
              <a:t>) </a:t>
            </a:r>
            <a:r>
              <a:rPr lang="ru-RU" sz="1200" b="1" dirty="0" smtClean="0"/>
              <a:t>17</a:t>
            </a:r>
            <a:r>
              <a:rPr lang="ru-RU" sz="1200" b="1" dirty="0" smtClean="0"/>
              <a:t>.01.2022г</a:t>
            </a:r>
            <a:r>
              <a:rPr lang="ru-RU" sz="1200" b="1" dirty="0" smtClean="0"/>
              <a:t>.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65 938,61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532" y="1889927"/>
            <a:ext cx="1481556" cy="1978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078" y="4012615"/>
            <a:ext cx="1441883" cy="19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108  площадью 23,8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91</cp:revision>
  <dcterms:created xsi:type="dcterms:W3CDTF">2018-01-29T13:52:34Z</dcterms:created>
  <dcterms:modified xsi:type="dcterms:W3CDTF">2021-12-09T12:42:28Z</dcterms:modified>
</cp:coreProperties>
</file>