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46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" y="-919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№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108  </a:t>
            </a:r>
            <a:r>
              <a:rPr lang="ru-RU" sz="1800" b="1">
                <a:solidFill>
                  <a:schemeClr val="bg1"/>
                </a:solidFill>
                <a:latin typeface="Arial" charset="0"/>
                <a:cs typeface="Arial" charset="0"/>
              </a:rPr>
              <a:t>площадью </a:t>
            </a:r>
            <a:r>
              <a:rPr lang="ru-RU" sz="1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23,8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</a:t>
            </a:r>
            <a:r>
              <a:rPr lang="ru-RU" sz="1200" b="1" dirty="0" smtClean="0">
                <a:solidFill>
                  <a:prstClr val="black"/>
                </a:solidFill>
              </a:rPr>
              <a:t>108 </a:t>
            </a:r>
            <a:r>
              <a:rPr lang="ru-RU" sz="1200" b="1" dirty="0">
                <a:solidFill>
                  <a:prstClr val="black"/>
                </a:solidFill>
              </a:rPr>
              <a:t>площадью </a:t>
            </a:r>
            <a:r>
              <a:rPr lang="ru-RU" sz="1200" b="1" dirty="0" smtClean="0">
                <a:solidFill>
                  <a:prstClr val="black"/>
                </a:solidFill>
              </a:rPr>
              <a:t>23,8 </a:t>
            </a:r>
            <a:r>
              <a:rPr lang="ru-RU" sz="1200" b="1" dirty="0">
                <a:solidFill>
                  <a:prstClr val="black"/>
                </a:solidFill>
              </a:rPr>
              <a:t>кв.м., расположенного в здании по адресу: г. Санкт-Петербург, ул. Рентгена, д.1, лит. А, этаж - 4, первая линия. </a:t>
            </a:r>
            <a:r>
              <a:rPr lang="ru-RU" sz="1200" b="1">
                <a:solidFill>
                  <a:prstClr val="black"/>
                </a:solidFill>
              </a:rPr>
              <a:t>Назначение – универсальное, состояние 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/>
              <a:t>Предложения принимаются на электронную почту </a:t>
            </a:r>
            <a:r>
              <a:rPr lang="en-US" sz="1200" b="1" dirty="0">
                <a:hlinkClick r:id="rId4"/>
              </a:rPr>
              <a:t>mmv@khlopin.ru</a:t>
            </a:r>
            <a:r>
              <a:rPr lang="ru-RU" sz="1200" b="1" dirty="0"/>
              <a:t> до 08-00(</a:t>
            </a:r>
            <a:r>
              <a:rPr lang="ru-RU" sz="1200" b="1" dirty="0" err="1"/>
              <a:t>мск</a:t>
            </a:r>
            <a:r>
              <a:rPr lang="ru-RU" sz="1200" b="1"/>
              <a:t>) </a:t>
            </a:r>
            <a:r>
              <a:rPr lang="ru-RU" sz="1200" b="1" smtClean="0"/>
              <a:t>20</a:t>
            </a:r>
            <a:r>
              <a:rPr lang="ru-RU" sz="1200" b="1" smtClean="0"/>
              <a:t>.12.2021г</a:t>
            </a:r>
            <a:r>
              <a:rPr lang="ru-RU" sz="1200" b="1" smtClean="0"/>
              <a:t>.</a:t>
            </a:r>
            <a:endParaRPr lang="ru-RU" sz="1200" b="1" dirty="0"/>
          </a:p>
          <a:p>
            <a:pPr>
              <a:spcBef>
                <a:spcPts val="50"/>
              </a:spcBef>
            </a:pPr>
            <a:r>
              <a:rPr lang="ru-RU" sz="1200" b="1" dirty="0"/>
              <a:t>Контактное лицо: Марышев Михаил Вениаминович, тел.:(812) 346-90-29 (доб. 41-53)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65 938,61 </a:t>
            </a:r>
            <a:r>
              <a:rPr lang="ru-RU" sz="1400" b="1" dirty="0">
                <a:solidFill>
                  <a:srgbClr val="FF0000"/>
                </a:solidFill>
              </a:rPr>
              <a:t>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2532" y="1889927"/>
            <a:ext cx="1481556" cy="1978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6078" y="4012615"/>
            <a:ext cx="1441883" cy="19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108  площадью 23,8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90</cp:revision>
  <dcterms:created xsi:type="dcterms:W3CDTF">2018-01-29T13:52:34Z</dcterms:created>
  <dcterms:modified xsi:type="dcterms:W3CDTF">2021-12-03T06:13:57Z</dcterms:modified>
</cp:coreProperties>
</file>