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3" autoAdjust="0"/>
    <p:restoredTop sz="94622" autoAdjust="0"/>
  </p:normalViewPr>
  <p:slideViewPr>
    <p:cSldViewPr>
      <p:cViewPr varScale="1">
        <p:scale>
          <a:sx n="75" d="100"/>
          <a:sy n="75" d="100"/>
        </p:scale>
        <p:origin x="54" y="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CEA8E-B88D-4336-96E4-17E89C73874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5C64-E532-4D60-8A44-E194041BF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1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5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8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7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03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1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2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8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45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0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2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mmv@khlopin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" y="-9197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7788"/>
            <a:ext cx="8207375" cy="903287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Аренда 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части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нежилого помещения 1-Н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 комнаты </a:t>
            </a:r>
            <a:r>
              <a:rPr lang="ru-RU" sz="1800" b="1">
                <a:solidFill>
                  <a:schemeClr val="bg1"/>
                </a:solidFill>
                <a:latin typeface="Arial" charset="0"/>
                <a:cs typeface="Arial" charset="0"/>
              </a:rPr>
              <a:t>№ </a:t>
            </a:r>
            <a:r>
              <a:rPr lang="ru-RU" sz="1800" b="1" smtClean="0">
                <a:solidFill>
                  <a:schemeClr val="bg1"/>
                </a:solidFill>
                <a:latin typeface="Arial" charset="0"/>
                <a:cs typeface="Arial" charset="0"/>
              </a:rPr>
              <a:t>108  </a:t>
            </a:r>
            <a:r>
              <a:rPr lang="ru-RU" sz="1800" b="1">
                <a:solidFill>
                  <a:schemeClr val="bg1"/>
                </a:solidFill>
                <a:latin typeface="Arial" charset="0"/>
                <a:cs typeface="Arial" charset="0"/>
              </a:rPr>
              <a:t>площадью </a:t>
            </a:r>
            <a:r>
              <a:rPr lang="ru-RU" sz="1800" b="1" smtClean="0">
                <a:solidFill>
                  <a:schemeClr val="bg1"/>
                </a:solidFill>
                <a:latin typeface="Arial" charset="0"/>
                <a:cs typeface="Arial" charset="0"/>
              </a:rPr>
              <a:t>23,8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кв.м., 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расположенного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на четвертом этаже в здании по адресу: г. Санкт-Петербург, ул. Рентгена, д.1, лит. А</a:t>
            </a:r>
            <a:endParaRPr lang="en-US" sz="1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591810" y="1257340"/>
            <a:ext cx="3420000" cy="28800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Помещение</a:t>
            </a:r>
            <a:endParaRPr lang="ru-RU" dirty="0"/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615736" y="1613552"/>
            <a:ext cx="3456384" cy="574264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/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88" name="Полилиния 87"/>
          <p:cNvSpPr/>
          <p:nvPr/>
        </p:nvSpPr>
        <p:spPr bwMode="auto">
          <a:xfrm>
            <a:off x="5640714" y="1650360"/>
            <a:ext cx="3456384" cy="1312235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200" b="1" dirty="0">
                <a:solidFill>
                  <a:prstClr val="black"/>
                </a:solidFill>
              </a:rPr>
              <a:t>Сдается в аренду часть нежилого помещения 1-Н, комната № </a:t>
            </a:r>
            <a:r>
              <a:rPr lang="ru-RU" sz="1200" b="1" dirty="0" smtClean="0">
                <a:solidFill>
                  <a:prstClr val="black"/>
                </a:solidFill>
              </a:rPr>
              <a:t>108 </a:t>
            </a:r>
            <a:r>
              <a:rPr lang="ru-RU" sz="1200" b="1" dirty="0">
                <a:solidFill>
                  <a:prstClr val="black"/>
                </a:solidFill>
              </a:rPr>
              <a:t>площадью </a:t>
            </a:r>
            <a:r>
              <a:rPr lang="ru-RU" sz="1200" b="1" dirty="0" smtClean="0">
                <a:solidFill>
                  <a:prstClr val="black"/>
                </a:solidFill>
              </a:rPr>
              <a:t>23,8 </a:t>
            </a:r>
            <a:r>
              <a:rPr lang="ru-RU" sz="1200" b="1" dirty="0">
                <a:solidFill>
                  <a:prstClr val="black"/>
                </a:solidFill>
              </a:rPr>
              <a:t>кв.м., расположенного в здании по адресу: г. Санкт-Петербург, ул. Рентгена, д.1, лит. А, этаж - 4, первая линия. </a:t>
            </a:r>
            <a:r>
              <a:rPr lang="ru-RU" sz="1200" b="1">
                <a:solidFill>
                  <a:prstClr val="black"/>
                </a:solidFill>
              </a:rPr>
              <a:t>Назначение – универсальное, состояние удовлетворительное.</a:t>
            </a:r>
            <a:endParaRPr lang="ru-RU" sz="1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5572090" y="3050789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</a:t>
            </a:r>
            <a:r>
              <a:rPr lang="ru-RU" dirty="0" smtClean="0"/>
              <a:t>коммуникации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87616" y="3374589"/>
            <a:ext cx="3456384" cy="105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200" b="1" dirty="0" smtClean="0"/>
              <a:t>Электроснабжение: есть</a:t>
            </a:r>
            <a:endParaRPr lang="ru-RU" sz="1200" dirty="0"/>
          </a:p>
          <a:p>
            <a:r>
              <a:rPr lang="ru-RU" sz="1200" b="1" dirty="0" smtClean="0"/>
              <a:t>Водоснабжение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Канализация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Теплоснабжение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Газоснабжение</a:t>
            </a:r>
            <a:r>
              <a:rPr lang="ru-RU" sz="1200" b="1" dirty="0"/>
              <a:t>: отсутствует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675943" y="4361966"/>
            <a:ext cx="3420000" cy="2880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615736" y="4755414"/>
            <a:ext cx="3492324" cy="843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"/>
              </a:spcBef>
            </a:pPr>
            <a:r>
              <a:rPr lang="ru-RU" sz="1200" b="1" dirty="0"/>
              <a:t>Предложения принимаются на электронную </a:t>
            </a:r>
            <a:r>
              <a:rPr lang="ru-RU" sz="1200" b="1" dirty="0"/>
              <a:t>почту </a:t>
            </a:r>
            <a:r>
              <a:rPr lang="en-US" sz="1200" b="1" dirty="0">
                <a:hlinkClick r:id="rId4"/>
              </a:rPr>
              <a:t>mmv@khlopin.ru</a:t>
            </a:r>
            <a:r>
              <a:rPr lang="ru-RU" sz="1200" b="1" dirty="0"/>
              <a:t> до 08-00(</a:t>
            </a:r>
            <a:r>
              <a:rPr lang="ru-RU" sz="1200" b="1" dirty="0" err="1"/>
              <a:t>мск</a:t>
            </a:r>
            <a:r>
              <a:rPr lang="ru-RU" sz="1200" b="1"/>
              <a:t>) </a:t>
            </a:r>
            <a:r>
              <a:rPr lang="ru-RU" sz="1200" b="1" smtClean="0"/>
              <a:t>06.12.2021г</a:t>
            </a:r>
            <a:r>
              <a:rPr lang="ru-RU" sz="1200" b="1" smtClean="0"/>
              <a:t>.</a:t>
            </a:r>
            <a:endParaRPr lang="ru-RU" sz="1200" b="1" dirty="0"/>
          </a:p>
          <a:p>
            <a:pPr>
              <a:spcBef>
                <a:spcPts val="50"/>
              </a:spcBef>
            </a:pPr>
            <a:r>
              <a:rPr lang="ru-RU" sz="1200" b="1" dirty="0"/>
              <a:t>Контактное лицо: Марышев Михаил Вениаминович, тел.:(812) 346-90-29 (доб. 41-53)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2555596"/>
            <a:ext cx="469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1146" y="6470421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7" y="1927954"/>
            <a:ext cx="3293015" cy="417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0063" y="4077063"/>
            <a:ext cx="214968" cy="21575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40977" y="1222676"/>
            <a:ext cx="477909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Арендная </a:t>
            </a:r>
            <a:r>
              <a:rPr lang="ru-RU" sz="1400" b="1" dirty="0" smtClean="0">
                <a:solidFill>
                  <a:srgbClr val="FF0000"/>
                </a:solidFill>
              </a:rPr>
              <a:t>плата за помещение: 65 938,61 </a:t>
            </a:r>
            <a:r>
              <a:rPr lang="ru-RU" sz="1400" b="1" dirty="0">
                <a:solidFill>
                  <a:srgbClr val="FF0000"/>
                </a:solidFill>
              </a:rPr>
              <a:t>руб. в квартал. Срок аренды</a:t>
            </a:r>
            <a:r>
              <a:rPr lang="ru-RU" sz="1400" b="1" dirty="0" smtClean="0">
                <a:solidFill>
                  <a:srgbClr val="FF0000"/>
                </a:solidFill>
              </a:rPr>
              <a:t>: 11 </a:t>
            </a:r>
            <a:r>
              <a:rPr lang="ru-RU" sz="1400" b="1" dirty="0">
                <a:solidFill>
                  <a:srgbClr val="FF0000"/>
                </a:solidFill>
              </a:rPr>
              <a:t>мес. (с возможностью </a:t>
            </a:r>
            <a:r>
              <a:rPr lang="ru-RU" sz="1400" b="1" dirty="0" smtClean="0">
                <a:solidFill>
                  <a:srgbClr val="FF0000"/>
                </a:solidFill>
              </a:rPr>
              <a:t>перезаключения). 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2532" y="1889927"/>
            <a:ext cx="1481556" cy="1978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6078" y="4012615"/>
            <a:ext cx="1441883" cy="19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6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157</Words>
  <Application>Microsoft Office PowerPoint</Application>
  <PresentationFormat>Экран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Аренда части нежилого помещения 1-Н, комнаты № 108  площадью 23,8 кв.м., расположенного на четвертом этаже в здании по адресу: г. Санкт-Петербург, ул. Рентгена, д.1, лит. А</vt:lpstr>
    </vt:vector>
  </TitlesOfParts>
  <Company>Rosatom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Помещения, расположенные по адресу:  г. Санкт-Петербург, 2-й Муринский проспект, д.34, кор.1</dc:title>
  <dc:creator>Горина Зоя Александровна</dc:creator>
  <cp:lastModifiedBy>Марышев Михаил Вениаминович</cp:lastModifiedBy>
  <cp:revision>89</cp:revision>
  <dcterms:created xsi:type="dcterms:W3CDTF">2018-01-29T13:52:34Z</dcterms:created>
  <dcterms:modified xsi:type="dcterms:W3CDTF">2021-11-23T06:21:46Z</dcterms:modified>
</cp:coreProperties>
</file>