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98" d="100"/>
          <a:sy n="98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" y="-13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№ 107  площадью 12 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107 площадью 12 кв.м., расположенного в здании по адресу: г. Санкт-Петербург, ул. Рентгена, д.1, лит. А, этаж - 4, первая </a:t>
            </a:r>
            <a:r>
              <a:rPr lang="ru-RU" sz="1200" b="1" dirty="0" smtClean="0">
                <a:solidFill>
                  <a:prstClr val="black"/>
                </a:solidFill>
              </a:rPr>
              <a:t>линия. Назначение </a:t>
            </a:r>
            <a:r>
              <a:rPr lang="ru-RU" sz="1200" b="1" dirty="0">
                <a:solidFill>
                  <a:prstClr val="black"/>
                </a:solidFill>
              </a:rPr>
              <a:t>– универсальное, состояние </a:t>
            </a:r>
            <a:r>
              <a:rPr lang="ru-RU" sz="1200" b="1" dirty="0" smtClean="0">
                <a:solidFill>
                  <a:prstClr val="black"/>
                </a:solidFill>
              </a:rPr>
              <a:t>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Предложения принимаются на электронную почту </a:t>
            </a: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/>
              <a:t> </a:t>
            </a:r>
            <a:r>
              <a:rPr lang="ru-RU" sz="1200" b="1" dirty="0" smtClean="0"/>
              <a:t>до 08-00(</a:t>
            </a:r>
            <a:r>
              <a:rPr lang="ru-RU" sz="1200" b="1" dirty="0" err="1" smtClean="0"/>
              <a:t>мск</a:t>
            </a:r>
            <a:r>
              <a:rPr lang="ru-RU" sz="1200" b="1" dirty="0" smtClean="0"/>
              <a:t>) </a:t>
            </a:r>
            <a:r>
              <a:rPr lang="ru-RU" sz="1200" b="1" dirty="0"/>
              <a:t>17.01.2022г</a:t>
            </a:r>
            <a:r>
              <a:rPr lang="ru-RU" sz="1200" b="1" dirty="0" smtClean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</a:t>
            </a:r>
            <a:r>
              <a:rPr lang="ru-RU" sz="1200" b="1" dirty="0" smtClean="0"/>
              <a:t>лицо:</a:t>
            </a:r>
            <a:r>
              <a:rPr lang="ru-RU" sz="1200" b="1" dirty="0"/>
              <a:t> </a:t>
            </a:r>
            <a:r>
              <a:rPr lang="ru-RU" sz="1200" b="1" dirty="0" smtClean="0"/>
              <a:t>Марышев Михаил Вениаминович, тел</a:t>
            </a:r>
            <a:r>
              <a:rPr lang="ru-RU" sz="1200" b="1" dirty="0"/>
              <a:t>.:(812) 346-90-29 (доб. 41-53)</a:t>
            </a:r>
          </a:p>
          <a:p>
            <a:pPr>
              <a:spcBef>
                <a:spcPts val="50"/>
              </a:spcBef>
            </a:pP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</a:t>
            </a:r>
            <a:r>
              <a:rPr lang="ru-RU" sz="1400" b="1" dirty="0">
                <a:solidFill>
                  <a:srgbClr val="FF0000"/>
                </a:solidFill>
              </a:rPr>
              <a:t>36 594,36 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75" y="4134876"/>
            <a:ext cx="1471513" cy="196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46" y="1925579"/>
            <a:ext cx="1493242" cy="19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107  площадью 12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93</cp:revision>
  <dcterms:created xsi:type="dcterms:W3CDTF">2018-01-29T13:52:34Z</dcterms:created>
  <dcterms:modified xsi:type="dcterms:W3CDTF">2021-12-09T12:41:55Z</dcterms:modified>
</cp:coreProperties>
</file>