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93" autoAdjust="0"/>
    <p:restoredTop sz="94622" autoAdjust="0"/>
  </p:normalViewPr>
  <p:slideViewPr>
    <p:cSldViewPr>
      <p:cViewPr varScale="1">
        <p:scale>
          <a:sx n="109" d="100"/>
          <a:sy n="109" d="100"/>
        </p:scale>
        <p:origin x="46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CEA8E-B88D-4336-96E4-17E89C73874D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65C64-E532-4D60-8A44-E194041BF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617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B2F427-618E-4946-B22A-55A970DA4C1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14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252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384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470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037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112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527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782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452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102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221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395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CE8ED-F033-4E7C-A234-DF7F4285ED18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59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mailto:mmv@khlopin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222676"/>
            <a:ext cx="4968552" cy="3118484"/>
          </a:xfrm>
          <a:prstGeom prst="rect">
            <a:avLst/>
          </a:prstGeom>
          <a:solidFill>
            <a:schemeClr val="bg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5" y="-1325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6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77788"/>
            <a:ext cx="8207375" cy="903287"/>
          </a:xfr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Аренда </a:t>
            </a:r>
            <a:r>
              <a:rPr lang="ru-RU" sz="1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части </a:t>
            </a:r>
            <a:r>
              <a:rPr lang="ru-RU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нежилого помещения 1-Н</a:t>
            </a:r>
            <a:r>
              <a:rPr lang="ru-RU" sz="1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, комнаты </a:t>
            </a:r>
            <a:r>
              <a:rPr lang="ru-RU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№ 107  площадью 12 кв.м., </a:t>
            </a:r>
            <a:r>
              <a:rPr lang="ru-RU" sz="1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расположенного </a:t>
            </a:r>
            <a:r>
              <a:rPr lang="ru-RU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на четвертом этаже в здании по адресу: г. Санкт-Петербург, ул. Рентгена, д.1, лит. А</a:t>
            </a:r>
            <a:endParaRPr lang="en-US" sz="1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3561" y="6505599"/>
            <a:ext cx="224742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5591810" y="1257340"/>
            <a:ext cx="3420000" cy="288000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 smtClean="0"/>
              <a:t>Помещение</a:t>
            </a:r>
            <a:endParaRPr lang="ru-RU" dirty="0"/>
          </a:p>
        </p:txBody>
      </p:sp>
      <p:sp>
        <p:nvSpPr>
          <p:cNvPr id="195" name="Полилиния 194"/>
          <p:cNvSpPr/>
          <p:nvPr/>
        </p:nvSpPr>
        <p:spPr bwMode="auto">
          <a:xfrm>
            <a:off x="5615736" y="1613552"/>
            <a:ext cx="3456384" cy="574264"/>
          </a:xfrm>
          <a:custGeom>
            <a:avLst/>
            <a:gdLst>
              <a:gd name="connsiteX0" fmla="*/ 0 w 2181579"/>
              <a:gd name="connsiteY0" fmla="*/ 0 h 3351644"/>
              <a:gd name="connsiteX1" fmla="*/ 2181579 w 2181579"/>
              <a:gd name="connsiteY1" fmla="*/ 0 h 3351644"/>
              <a:gd name="connsiteX2" fmla="*/ 2181579 w 2181579"/>
              <a:gd name="connsiteY2" fmla="*/ 3351644 h 3351644"/>
              <a:gd name="connsiteX3" fmla="*/ 0 w 2181579"/>
              <a:gd name="connsiteY3" fmla="*/ 3351644 h 3351644"/>
              <a:gd name="connsiteX4" fmla="*/ 0 w 2181579"/>
              <a:gd name="connsiteY4" fmla="*/ 0 h 335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lvl="0"/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88" name="Полилиния 87"/>
          <p:cNvSpPr/>
          <p:nvPr/>
        </p:nvSpPr>
        <p:spPr bwMode="auto">
          <a:xfrm>
            <a:off x="5640714" y="1650360"/>
            <a:ext cx="3456384" cy="1312235"/>
          </a:xfrm>
          <a:custGeom>
            <a:avLst/>
            <a:gdLst>
              <a:gd name="connsiteX0" fmla="*/ 0 w 2181579"/>
              <a:gd name="connsiteY0" fmla="*/ 0 h 3351644"/>
              <a:gd name="connsiteX1" fmla="*/ 2181579 w 2181579"/>
              <a:gd name="connsiteY1" fmla="*/ 0 h 3351644"/>
              <a:gd name="connsiteX2" fmla="*/ 2181579 w 2181579"/>
              <a:gd name="connsiteY2" fmla="*/ 3351644 h 3351644"/>
              <a:gd name="connsiteX3" fmla="*/ 0 w 2181579"/>
              <a:gd name="connsiteY3" fmla="*/ 3351644 h 3351644"/>
              <a:gd name="connsiteX4" fmla="*/ 0 w 2181579"/>
              <a:gd name="connsiteY4" fmla="*/ 0 h 335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ru-RU" sz="1200" b="1" dirty="0">
                <a:solidFill>
                  <a:prstClr val="black"/>
                </a:solidFill>
              </a:rPr>
              <a:t>Сдается в аренду часть нежилого помещения 1-Н, комната № 107 площадью 12 кв.м., расположенного в здании по адресу: г. Санкт-Петербург, ул. Рентгена, д.1, лит. А, этаж - 4, первая </a:t>
            </a:r>
            <a:r>
              <a:rPr lang="ru-RU" sz="1200" b="1" dirty="0" smtClean="0">
                <a:solidFill>
                  <a:prstClr val="black"/>
                </a:solidFill>
              </a:rPr>
              <a:t>линия. Назначение </a:t>
            </a:r>
            <a:r>
              <a:rPr lang="ru-RU" sz="1200" b="1" dirty="0">
                <a:solidFill>
                  <a:prstClr val="black"/>
                </a:solidFill>
              </a:rPr>
              <a:t>– универсальное, состояние </a:t>
            </a:r>
            <a:r>
              <a:rPr lang="ru-RU" sz="1200" b="1" dirty="0" smtClean="0">
                <a:solidFill>
                  <a:prstClr val="black"/>
                </a:solidFill>
              </a:rPr>
              <a:t>удовлетворительное.</a:t>
            </a:r>
            <a:endParaRPr lang="ru-RU" sz="12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5572090" y="3050789"/>
            <a:ext cx="3420000" cy="286232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/>
              <a:t>Инженерные </a:t>
            </a:r>
            <a:r>
              <a:rPr lang="ru-RU" dirty="0" smtClean="0"/>
              <a:t>коммуникации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687616" y="3374589"/>
            <a:ext cx="3456384" cy="105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ru-RU" sz="1200" b="1" dirty="0" smtClean="0"/>
              <a:t>Электроснабжение: есть</a:t>
            </a:r>
            <a:endParaRPr lang="ru-RU" sz="1200" dirty="0"/>
          </a:p>
          <a:p>
            <a:r>
              <a:rPr lang="ru-RU" sz="1200" b="1" dirty="0" smtClean="0"/>
              <a:t>Водоснабжение</a:t>
            </a:r>
            <a:r>
              <a:rPr lang="ru-RU" sz="1200" b="1" dirty="0"/>
              <a:t>: есть</a:t>
            </a:r>
            <a:endParaRPr lang="ru-RU" sz="1200" dirty="0"/>
          </a:p>
          <a:p>
            <a:r>
              <a:rPr lang="ru-RU" sz="1200" b="1" dirty="0" smtClean="0"/>
              <a:t>Канализация</a:t>
            </a:r>
            <a:r>
              <a:rPr lang="ru-RU" sz="1200" b="1" dirty="0"/>
              <a:t>: есть</a:t>
            </a:r>
            <a:endParaRPr lang="ru-RU" sz="1200" dirty="0"/>
          </a:p>
          <a:p>
            <a:r>
              <a:rPr lang="ru-RU" sz="1200" b="1" dirty="0" smtClean="0"/>
              <a:t>Теплоснабжение</a:t>
            </a:r>
            <a:r>
              <a:rPr lang="ru-RU" sz="1200" b="1" dirty="0"/>
              <a:t>: есть</a:t>
            </a:r>
            <a:endParaRPr lang="ru-RU" sz="1200" dirty="0"/>
          </a:p>
          <a:p>
            <a:r>
              <a:rPr lang="ru-RU" sz="1200" b="1" dirty="0" smtClean="0"/>
              <a:t>Газоснабжение</a:t>
            </a:r>
            <a:r>
              <a:rPr lang="ru-RU" sz="1200" b="1" dirty="0"/>
              <a:t>: отсутствует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5675943" y="4361966"/>
            <a:ext cx="3420000" cy="288032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1200" dirty="0" smtClean="0"/>
              <a:t>Контактная информация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5615736" y="4755414"/>
            <a:ext cx="3492324" cy="1041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"/>
              </a:spcBef>
            </a:pPr>
            <a:r>
              <a:rPr lang="ru-RU" sz="1200" b="1" dirty="0" smtClean="0"/>
              <a:t>Предложения принимаются на электронную почту </a:t>
            </a:r>
            <a:r>
              <a:rPr lang="en-US" sz="1200" b="1" dirty="0" smtClean="0">
                <a:hlinkClick r:id="rId4"/>
              </a:rPr>
              <a:t>mmv@khlopin.ru</a:t>
            </a:r>
            <a:r>
              <a:rPr lang="ru-RU" sz="1200" b="1" dirty="0"/>
              <a:t> </a:t>
            </a:r>
            <a:r>
              <a:rPr lang="ru-RU" sz="1200" b="1" dirty="0" smtClean="0"/>
              <a:t>до 08-00(</a:t>
            </a:r>
            <a:r>
              <a:rPr lang="ru-RU" sz="1200" b="1" dirty="0" err="1" smtClean="0"/>
              <a:t>мск</a:t>
            </a:r>
            <a:r>
              <a:rPr lang="ru-RU" sz="1200" b="1" smtClean="0"/>
              <a:t>) </a:t>
            </a:r>
            <a:r>
              <a:rPr lang="ru-RU" sz="1200" b="1" smtClean="0"/>
              <a:t>20</a:t>
            </a:r>
            <a:r>
              <a:rPr lang="ru-RU" sz="1200" b="1" smtClean="0"/>
              <a:t>.12.2021г</a:t>
            </a:r>
            <a:r>
              <a:rPr lang="ru-RU" sz="1200" b="1" dirty="0"/>
              <a:t>.</a:t>
            </a:r>
          </a:p>
          <a:p>
            <a:pPr>
              <a:spcBef>
                <a:spcPts val="50"/>
              </a:spcBef>
            </a:pPr>
            <a:r>
              <a:rPr lang="ru-RU" sz="1200" b="1" dirty="0" smtClean="0"/>
              <a:t>Контактное лицо:</a:t>
            </a:r>
            <a:r>
              <a:rPr lang="ru-RU" sz="1200" b="1" dirty="0"/>
              <a:t> </a:t>
            </a:r>
            <a:r>
              <a:rPr lang="ru-RU" sz="1200" b="1" dirty="0" smtClean="0"/>
              <a:t>Марышев Михаил Вениаминович, тел</a:t>
            </a:r>
            <a:r>
              <a:rPr lang="ru-RU" sz="1200" b="1" dirty="0"/>
              <a:t>.:(812) 346-90-29 (доб. 41-53)</a:t>
            </a:r>
          </a:p>
          <a:p>
            <a:pPr>
              <a:spcBef>
                <a:spcPts val="50"/>
              </a:spcBef>
            </a:pPr>
            <a:endParaRPr lang="ru-RU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2555596"/>
            <a:ext cx="4695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52292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21146" y="6470421"/>
            <a:ext cx="7920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27" y="1927954"/>
            <a:ext cx="3293015" cy="4172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10063" y="4077063"/>
            <a:ext cx="214968" cy="21575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40977" y="1222676"/>
            <a:ext cx="4779095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</a:rPr>
              <a:t>Арендная </a:t>
            </a:r>
            <a:r>
              <a:rPr lang="ru-RU" sz="1400" b="1" dirty="0" smtClean="0">
                <a:solidFill>
                  <a:srgbClr val="FF0000"/>
                </a:solidFill>
              </a:rPr>
              <a:t>плата за помещение: </a:t>
            </a:r>
            <a:r>
              <a:rPr lang="ru-RU" sz="1400" b="1" dirty="0">
                <a:solidFill>
                  <a:srgbClr val="FF0000"/>
                </a:solidFill>
              </a:rPr>
              <a:t>36 594,36 руб. в квартал. Срок аренды</a:t>
            </a:r>
            <a:r>
              <a:rPr lang="ru-RU" sz="1400" b="1" dirty="0" smtClean="0">
                <a:solidFill>
                  <a:srgbClr val="FF0000"/>
                </a:solidFill>
              </a:rPr>
              <a:t>: 11 </a:t>
            </a:r>
            <a:r>
              <a:rPr lang="ru-RU" sz="1400" b="1" dirty="0">
                <a:solidFill>
                  <a:srgbClr val="FF0000"/>
                </a:solidFill>
              </a:rPr>
              <a:t>мес. (с возможностью </a:t>
            </a:r>
            <a:r>
              <a:rPr lang="ru-RU" sz="1400" b="1" dirty="0" smtClean="0">
                <a:solidFill>
                  <a:srgbClr val="FF0000"/>
                </a:solidFill>
              </a:rPr>
              <a:t>перезаключения). </a:t>
            </a:r>
            <a:endParaRPr lang="ru-RU" sz="14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2575" y="4134876"/>
            <a:ext cx="1471513" cy="19652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70846" y="1925579"/>
            <a:ext cx="1493242" cy="19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6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1199</TotalTime>
  <Words>157</Words>
  <Application>Microsoft Office PowerPoint</Application>
  <PresentationFormat>Экран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Аренда части нежилого помещения 1-Н, комнаты № 107  площадью 12 кв.м., расположенного на четвертом этаже в здании по адресу: г. Санкт-Петербург, ул. Рентгена, д.1, лит. А</vt:lpstr>
    </vt:vector>
  </TitlesOfParts>
  <Company>Rosatom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Помещения, расположенные по адресу:  г. Санкт-Петербург, 2-й Муринский проспект, д.34, кор.1</dc:title>
  <dc:creator>Горина Зоя Александровна</dc:creator>
  <cp:lastModifiedBy>Марышев Михаил Вениаминович</cp:lastModifiedBy>
  <cp:revision>92</cp:revision>
  <dcterms:created xsi:type="dcterms:W3CDTF">2018-01-29T13:52:34Z</dcterms:created>
  <dcterms:modified xsi:type="dcterms:W3CDTF">2021-12-03T06:13:38Z</dcterms:modified>
</cp:coreProperties>
</file>